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63" r:id="rId5"/>
    <p:sldId id="262" r:id="rId6"/>
    <p:sldId id="264" r:id="rId7"/>
    <p:sldId id="265" r:id="rId8"/>
    <p:sldId id="266" r:id="rId9"/>
    <p:sldId id="267" r:id="rId10"/>
    <p:sldId id="260" r:id="rId11"/>
    <p:sldId id="268" r:id="rId12"/>
    <p:sldId id="269"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8" d="100"/>
          <a:sy n="118" d="100"/>
        </p:scale>
        <p:origin x="-112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5106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184560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8052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29033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10244F0-FB88-4315-80CB-17694ABC5606}" type="datetimeFigureOut">
              <a:rPr lang="fr-BE" smtClean="0"/>
              <a:t>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163756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10244F0-FB88-4315-80CB-17694ABC5606}" type="datetimeFigureOut">
              <a:rPr lang="fr-BE" smtClean="0"/>
              <a:t>3/11/16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408846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10244F0-FB88-4315-80CB-17694ABC5606}" type="datetimeFigureOut">
              <a:rPr lang="fr-BE" smtClean="0"/>
              <a:t>3/11/16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68477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10244F0-FB88-4315-80CB-17694ABC5606}" type="datetimeFigureOut">
              <a:rPr lang="fr-BE" smtClean="0"/>
              <a:t>3/11/16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21377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244F0-FB88-4315-80CB-17694ABC5606}" type="datetimeFigureOut">
              <a:rPr lang="fr-BE" smtClean="0"/>
              <a:t>3/11/16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246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10244F0-FB88-4315-80CB-17694ABC5606}" type="datetimeFigureOut">
              <a:rPr lang="fr-BE" smtClean="0"/>
              <a:t>3/11/16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27862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10244F0-FB88-4315-80CB-17694ABC5606}" type="datetimeFigureOut">
              <a:rPr lang="fr-BE" smtClean="0"/>
              <a:t>3/11/16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1765311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244F0-FB88-4315-80CB-17694ABC5606}" type="datetimeFigureOut">
              <a:rPr lang="fr-BE" smtClean="0"/>
              <a:t>3/11/16</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0C43-4CF2-483C-B82D-392A66E20975}" type="slidenum">
              <a:rPr lang="fr-BE" smtClean="0"/>
              <a:t>‹#›</a:t>
            </a:fld>
            <a:endParaRPr lang="fr-BE"/>
          </a:p>
        </p:txBody>
      </p:sp>
    </p:spTree>
    <p:extLst>
      <p:ext uri="{BB962C8B-B14F-4D97-AF65-F5344CB8AC3E}">
        <p14:creationId xmlns:p14="http://schemas.microsoft.com/office/powerpoint/2010/main" val="110798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microsoft.com/office/2007/relationships/hdphoto" Target="../media/hdphoto1.wdp"/><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31988" y="0"/>
            <a:ext cx="7772400" cy="2387600"/>
          </a:xfrm>
        </p:spPr>
        <p:txBody>
          <a:bodyPr anchor="ctr">
            <a:normAutofit fontScale="90000"/>
          </a:bodyPr>
          <a:lstStyle/>
          <a:p>
            <a:r>
              <a:rPr lang="fr-BE" b="1" dirty="0" smtClean="0">
                <a:solidFill>
                  <a:schemeClr val="accent4"/>
                </a:solidFill>
                <a:effectLst>
                  <a:outerShdw blurRad="38100" dist="38100" dir="2700000" algn="tl">
                    <a:srgbClr val="000000">
                      <a:alpha val="43137"/>
                    </a:srgbClr>
                  </a:outerShdw>
                </a:effectLst>
              </a:rPr>
              <a:t>Job en zijn 3 vrienden</a:t>
            </a:r>
            <a:br>
              <a:rPr lang="fr-BE" b="1" dirty="0" smtClean="0">
                <a:solidFill>
                  <a:schemeClr val="accent4"/>
                </a:solidFill>
                <a:effectLst>
                  <a:outerShdw blurRad="38100" dist="38100" dir="2700000" algn="tl">
                    <a:srgbClr val="000000">
                      <a:alpha val="43137"/>
                    </a:srgbClr>
                  </a:outerShdw>
                </a:effectLst>
              </a:rPr>
            </a:br>
            <a:r>
              <a:rPr lang="fr-BE" b="1" dirty="0" smtClean="0">
                <a:solidFill>
                  <a:schemeClr val="accent4"/>
                </a:solidFill>
                <a:effectLst>
                  <a:outerShdw blurRad="38100" dist="38100" dir="2700000" algn="tl">
                    <a:srgbClr val="000000">
                      <a:alpha val="43137"/>
                    </a:srgbClr>
                  </a:outerShdw>
                </a:effectLst>
              </a:rPr>
              <a:t>deel 2</a:t>
            </a:r>
            <a:endParaRPr lang="fr-BE" sz="5400" dirty="0">
              <a:solidFill>
                <a:schemeClr val="accent4"/>
              </a:solidFill>
            </a:endParaRPr>
          </a:p>
        </p:txBody>
      </p:sp>
      <p:pic>
        <p:nvPicPr>
          <p:cNvPr id="4" name="Picture 3" descr="Jobs-Frie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769" y="2092463"/>
            <a:ext cx="5486400" cy="4553712"/>
          </a:xfrm>
          <a:prstGeom prst="rect">
            <a:avLst/>
          </a:prstGeom>
        </p:spPr>
      </p:pic>
    </p:spTree>
    <p:extLst>
      <p:ext uri="{BB962C8B-B14F-4D97-AF65-F5344CB8AC3E}">
        <p14:creationId xmlns:p14="http://schemas.microsoft.com/office/powerpoint/2010/main" val="4201337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1" y="197427"/>
            <a:ext cx="8239990" cy="2504209"/>
          </a:xfrm>
          <a:solidFill>
            <a:schemeClr val="accent6">
              <a:lumMod val="50000"/>
            </a:schemeClr>
          </a:solidFill>
          <a:ln>
            <a:solidFill>
              <a:schemeClr val="accent6">
                <a:lumMod val="20000"/>
                <a:lumOff val="80000"/>
              </a:schemeClr>
            </a:solidFill>
          </a:ln>
        </p:spPr>
        <p:txBody>
          <a:bodyPr anchor="ctr">
            <a:normAutofit fontScale="92500" lnSpcReduction="10000"/>
          </a:bodyPr>
          <a:lstStyle/>
          <a:p>
            <a:pPr marL="0" indent="0" algn="ctr">
              <a:buNone/>
            </a:pPr>
            <a:r>
              <a:rPr lang="nl-NL" i="1" dirty="0">
                <a:solidFill>
                  <a:schemeClr val="bg1"/>
                </a:solidFill>
              </a:rPr>
              <a:t>“Spreek, o Job die nooit meer vergeten wordt!... Ik heb je nodig, ik heb een mens nodig die luidop zijn beklag doet! Klaag maar, de Heer is daar niet bang voor. Mag ik me bij jou voegen? Verstoot me niet, ik kom niet als bedrieger bij je hoop as, mijn tranen zijn niet vals… het enige wat ik kan doen, is wenen samen met </a:t>
            </a:r>
            <a:r>
              <a:rPr lang="nl-NL" i="1" dirty="0" smtClean="0">
                <a:solidFill>
                  <a:schemeClr val="bg1"/>
                </a:solidFill>
              </a:rPr>
              <a:t>jou</a:t>
            </a:r>
            <a:r>
              <a:rPr lang="nl-NL" i="1" dirty="0">
                <a:solidFill>
                  <a:schemeClr val="bg1"/>
                </a:solidFill>
              </a:rPr>
              <a:t>!” </a:t>
            </a:r>
            <a:r>
              <a:rPr lang="nl-NL" i="1" dirty="0" smtClean="0">
                <a:solidFill>
                  <a:schemeClr val="bg1"/>
                </a:solidFill>
              </a:rPr>
              <a:t> </a:t>
            </a:r>
          </a:p>
          <a:p>
            <a:pPr marL="0" indent="0" algn="ctr">
              <a:buNone/>
            </a:pPr>
            <a:r>
              <a:rPr lang="nl-NL" i="1" dirty="0" smtClean="0">
                <a:solidFill>
                  <a:schemeClr val="bg1"/>
                </a:solidFill>
              </a:rPr>
              <a:t>(</a:t>
            </a:r>
            <a:r>
              <a:rPr lang="nl-NL" i="1" dirty="0" err="1">
                <a:solidFill>
                  <a:schemeClr val="bg1"/>
                </a:solidFill>
              </a:rPr>
              <a:t>Sören</a:t>
            </a:r>
            <a:r>
              <a:rPr lang="nl-NL" i="1" dirty="0">
                <a:solidFill>
                  <a:schemeClr val="bg1"/>
                </a:solidFill>
              </a:rPr>
              <a:t> Kierkegaard)</a:t>
            </a:r>
            <a:r>
              <a:rPr lang="en-GB" i="1" dirty="0">
                <a:solidFill>
                  <a:schemeClr val="bg1"/>
                </a:solidFill>
              </a:rPr>
              <a:t> </a:t>
            </a:r>
            <a:endParaRPr lang="fr-BE" i="1" dirty="0">
              <a:solidFill>
                <a:schemeClr val="bg1"/>
              </a:solidFill>
            </a:endParaRPr>
          </a:p>
        </p:txBody>
      </p:sp>
      <p:sp>
        <p:nvSpPr>
          <p:cNvPr id="10" name="Espace réservé du contenu 9"/>
          <p:cNvSpPr>
            <a:spLocks noGrp="1"/>
          </p:cNvSpPr>
          <p:nvPr>
            <p:ph sz="half" idx="2"/>
          </p:nvPr>
        </p:nvSpPr>
        <p:spPr>
          <a:xfrm>
            <a:off x="446438" y="3518058"/>
            <a:ext cx="8239990" cy="3025157"/>
          </a:xfrm>
          <a:ln>
            <a:solidFill>
              <a:srgbClr val="C00000"/>
            </a:solidFill>
          </a:ln>
        </p:spPr>
        <p:txBody>
          <a:bodyPr>
            <a:normAutofit fontScale="92500" lnSpcReduction="10000"/>
          </a:bodyPr>
          <a:lstStyle/>
          <a:p>
            <a:pPr marL="514350" lvl="0" indent="-514350" fontAlgn="base">
              <a:buFont typeface="+mj-lt"/>
              <a:buAutoNum type="arabicPeriod"/>
            </a:pPr>
            <a:r>
              <a:rPr lang="nl-NL" dirty="0" smtClean="0">
                <a:solidFill>
                  <a:srgbClr val="800000"/>
                </a:solidFill>
              </a:rPr>
              <a:t>Is </a:t>
            </a:r>
            <a:r>
              <a:rPr lang="nl-NL" dirty="0">
                <a:solidFill>
                  <a:srgbClr val="800000"/>
                </a:solidFill>
              </a:rPr>
              <a:t>Job voor jou een reisgezel of vermijd je hem liever? Herken je jezelf in Jobs geloof of niet? Of eerder in het geloof van de vrienden? Is er in jouw kerk plaats voor geloofsmensen als Job?</a:t>
            </a:r>
            <a:endParaRPr lang="en-GB" dirty="0">
              <a:solidFill>
                <a:srgbClr val="800000"/>
              </a:solidFill>
            </a:endParaRPr>
          </a:p>
          <a:p>
            <a:pPr marL="514350" lvl="0" indent="-514350" fontAlgn="base">
              <a:buFont typeface="+mj-lt"/>
              <a:buAutoNum type="arabicPeriod"/>
            </a:pPr>
            <a:r>
              <a:rPr lang="nl-NL" dirty="0">
                <a:solidFill>
                  <a:srgbClr val="800000"/>
                </a:solidFill>
              </a:rPr>
              <a:t>Hoe reageer je op die rabbijnse wijsheid? Vergelijk dit met wat God zegt in 42:7,8.</a:t>
            </a:r>
            <a:endParaRPr lang="en-GB" dirty="0">
              <a:solidFill>
                <a:srgbClr val="800000"/>
              </a:solidFill>
            </a:endParaRPr>
          </a:p>
          <a:p>
            <a:pPr marL="514350" lvl="0" indent="-514350" fontAlgn="base">
              <a:buFont typeface="+mj-lt"/>
              <a:buAutoNum type="arabicPeriod"/>
            </a:pPr>
            <a:r>
              <a:rPr lang="nl-NL" dirty="0">
                <a:solidFill>
                  <a:srgbClr val="800000"/>
                </a:solidFill>
              </a:rPr>
              <a:t>Sommigen vinden vrede bij God, anderen niet… Deel eigen ervaringen met elkaar.</a:t>
            </a:r>
            <a:endParaRPr lang="en-GB" dirty="0">
              <a:solidFill>
                <a:srgbClr val="800000"/>
              </a:solidFill>
            </a:endParaRPr>
          </a:p>
        </p:txBody>
      </p:sp>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447577" y="2679706"/>
            <a:ext cx="1599561" cy="97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0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28650" y="3745617"/>
            <a:ext cx="4139661" cy="2893146"/>
          </a:xfrm>
          <a:prstGeom prst="rect">
            <a:avLst/>
          </a:prstGeom>
        </p:spPr>
      </p:pic>
      <p:pic>
        <p:nvPicPr>
          <p:cNvPr id="5" name="Image 4"/>
          <p:cNvPicPr>
            <a:picLocks noChangeAspect="1"/>
          </p:cNvPicPr>
          <p:nvPr/>
        </p:nvPicPr>
        <p:blipFill>
          <a:blip r:embed="rId3"/>
          <a:stretch>
            <a:fillRect/>
          </a:stretch>
        </p:blipFill>
        <p:spPr>
          <a:xfrm>
            <a:off x="6435911" y="3532786"/>
            <a:ext cx="2427533" cy="3325214"/>
          </a:xfrm>
          <a:prstGeom prst="rect">
            <a:avLst/>
          </a:prstGeom>
        </p:spPr>
      </p:pic>
      <p:pic>
        <p:nvPicPr>
          <p:cNvPr id="6" name="Image 5"/>
          <p:cNvPicPr>
            <a:picLocks noChangeAspect="1"/>
          </p:cNvPicPr>
          <p:nvPr/>
        </p:nvPicPr>
        <p:blipFill>
          <a:blip r:embed="rId4"/>
          <a:stretch>
            <a:fillRect/>
          </a:stretch>
        </p:blipFill>
        <p:spPr>
          <a:xfrm>
            <a:off x="2856320" y="182642"/>
            <a:ext cx="3431359" cy="2014313"/>
          </a:xfrm>
          <a:prstGeom prst="rect">
            <a:avLst/>
          </a:prstGeom>
        </p:spPr>
      </p:pic>
      <p:sp>
        <p:nvSpPr>
          <p:cNvPr id="2" name="Titre 1"/>
          <p:cNvSpPr>
            <a:spLocks noGrp="1"/>
          </p:cNvSpPr>
          <p:nvPr>
            <p:ph type="title"/>
          </p:nvPr>
        </p:nvSpPr>
        <p:spPr>
          <a:xfrm>
            <a:off x="628650" y="2029430"/>
            <a:ext cx="7886700" cy="1325563"/>
          </a:xfrm>
        </p:spPr>
        <p:txBody>
          <a:bodyPr>
            <a:noAutofit/>
          </a:bodyPr>
          <a:lstStyle/>
          <a:p>
            <a:pPr algn="ctr"/>
            <a:r>
              <a:rPr lang="nl-NL" sz="3500" dirty="0">
                <a:solidFill>
                  <a:schemeClr val="bg1"/>
                </a:solidFill>
              </a:rPr>
              <a:t>“</a:t>
            </a:r>
            <a:r>
              <a:rPr lang="en-US" sz="3500" dirty="0" err="1">
                <a:solidFill>
                  <a:schemeClr val="bg1"/>
                </a:solidFill>
              </a:rPr>
              <a:t>Kom</a:t>
            </a:r>
            <a:r>
              <a:rPr lang="en-US" sz="3500" dirty="0">
                <a:solidFill>
                  <a:schemeClr val="bg1"/>
                </a:solidFill>
              </a:rPr>
              <a:t> </a:t>
            </a:r>
            <a:r>
              <a:rPr lang="en-US" sz="3500" dirty="0" err="1">
                <a:solidFill>
                  <a:schemeClr val="bg1"/>
                </a:solidFill>
              </a:rPr>
              <a:t>naar</a:t>
            </a:r>
            <a:r>
              <a:rPr lang="en-US" sz="3500" dirty="0">
                <a:solidFill>
                  <a:schemeClr val="bg1"/>
                </a:solidFill>
              </a:rPr>
              <a:t> </a:t>
            </a:r>
            <a:r>
              <a:rPr lang="en-US" sz="3500" dirty="0" err="1">
                <a:solidFill>
                  <a:schemeClr val="bg1"/>
                </a:solidFill>
              </a:rPr>
              <a:t>mij</a:t>
            </a:r>
            <a:r>
              <a:rPr lang="en-US" sz="3500" dirty="0">
                <a:solidFill>
                  <a:schemeClr val="bg1"/>
                </a:solidFill>
              </a:rPr>
              <a:t>, </a:t>
            </a:r>
            <a:r>
              <a:rPr lang="en-US" sz="3500" dirty="0" err="1">
                <a:solidFill>
                  <a:schemeClr val="bg1"/>
                </a:solidFill>
              </a:rPr>
              <a:t>jullie</a:t>
            </a:r>
            <a:r>
              <a:rPr lang="en-US" sz="3500" dirty="0">
                <a:solidFill>
                  <a:schemeClr val="bg1"/>
                </a:solidFill>
              </a:rPr>
              <a:t> die </a:t>
            </a:r>
            <a:r>
              <a:rPr lang="en-US" sz="3500" dirty="0" err="1">
                <a:solidFill>
                  <a:schemeClr val="bg1"/>
                </a:solidFill>
              </a:rPr>
              <a:t>vermoeid</a:t>
            </a:r>
            <a:r>
              <a:rPr lang="en-US" sz="3500" dirty="0">
                <a:solidFill>
                  <a:schemeClr val="bg1"/>
                </a:solidFill>
              </a:rPr>
              <a:t> </a:t>
            </a:r>
            <a:r>
              <a:rPr lang="en-US" sz="3500" dirty="0" err="1">
                <a:solidFill>
                  <a:schemeClr val="bg1"/>
                </a:solidFill>
              </a:rPr>
              <a:t>zijn</a:t>
            </a:r>
            <a:r>
              <a:rPr lang="en-US" sz="3500" dirty="0">
                <a:solidFill>
                  <a:schemeClr val="bg1"/>
                </a:solidFill>
              </a:rPr>
              <a:t> en </a:t>
            </a:r>
            <a:r>
              <a:rPr lang="en-US" sz="3500" dirty="0" err="1">
                <a:solidFill>
                  <a:schemeClr val="bg1"/>
                </a:solidFill>
              </a:rPr>
              <a:t>onder</a:t>
            </a:r>
            <a:r>
              <a:rPr lang="en-US" sz="3500" dirty="0">
                <a:solidFill>
                  <a:schemeClr val="bg1"/>
                </a:solidFill>
              </a:rPr>
              <a:t> </a:t>
            </a:r>
            <a:r>
              <a:rPr lang="en-US" sz="3500" dirty="0" err="1">
                <a:solidFill>
                  <a:schemeClr val="bg1"/>
                </a:solidFill>
              </a:rPr>
              <a:t>lasten</a:t>
            </a:r>
            <a:r>
              <a:rPr lang="en-US" sz="3500" dirty="0">
                <a:solidFill>
                  <a:schemeClr val="bg1"/>
                </a:solidFill>
              </a:rPr>
              <a:t> </a:t>
            </a:r>
            <a:r>
              <a:rPr lang="en-US" sz="3500" dirty="0" err="1">
                <a:solidFill>
                  <a:schemeClr val="bg1"/>
                </a:solidFill>
              </a:rPr>
              <a:t>gebukt</a:t>
            </a:r>
            <a:r>
              <a:rPr lang="en-US" sz="3500" dirty="0">
                <a:solidFill>
                  <a:schemeClr val="bg1"/>
                </a:solidFill>
              </a:rPr>
              <a:t> </a:t>
            </a:r>
            <a:r>
              <a:rPr lang="en-US" sz="3500" dirty="0" err="1">
                <a:solidFill>
                  <a:schemeClr val="bg1"/>
                </a:solidFill>
              </a:rPr>
              <a:t>gaan</a:t>
            </a:r>
            <a:r>
              <a:rPr lang="en-US" sz="3500" dirty="0">
                <a:solidFill>
                  <a:schemeClr val="bg1"/>
                </a:solidFill>
              </a:rPr>
              <a:t>, </a:t>
            </a:r>
            <a:r>
              <a:rPr lang="en-US" sz="3500" dirty="0" err="1">
                <a:solidFill>
                  <a:schemeClr val="bg1"/>
                </a:solidFill>
              </a:rPr>
              <a:t>dan</a:t>
            </a:r>
            <a:r>
              <a:rPr lang="en-US" sz="3500" dirty="0">
                <a:solidFill>
                  <a:schemeClr val="bg1"/>
                </a:solidFill>
              </a:rPr>
              <a:t> </a:t>
            </a:r>
            <a:r>
              <a:rPr lang="en-US" sz="3500" dirty="0" err="1">
                <a:solidFill>
                  <a:schemeClr val="bg1"/>
                </a:solidFill>
              </a:rPr>
              <a:t>zal</a:t>
            </a:r>
            <a:r>
              <a:rPr lang="en-US" sz="3500" dirty="0">
                <a:solidFill>
                  <a:schemeClr val="bg1"/>
                </a:solidFill>
              </a:rPr>
              <a:t> </a:t>
            </a:r>
            <a:r>
              <a:rPr lang="en-US" sz="3500" dirty="0" err="1">
                <a:solidFill>
                  <a:schemeClr val="bg1"/>
                </a:solidFill>
              </a:rPr>
              <a:t>ik</a:t>
            </a:r>
            <a:r>
              <a:rPr lang="en-US" sz="3500" dirty="0">
                <a:solidFill>
                  <a:schemeClr val="bg1"/>
                </a:solidFill>
              </a:rPr>
              <a:t> </a:t>
            </a:r>
            <a:r>
              <a:rPr lang="en-US" sz="3500" dirty="0" err="1">
                <a:solidFill>
                  <a:schemeClr val="bg1"/>
                </a:solidFill>
              </a:rPr>
              <a:t>jullie</a:t>
            </a:r>
            <a:r>
              <a:rPr lang="en-US" sz="3500" dirty="0">
                <a:solidFill>
                  <a:schemeClr val="bg1"/>
                </a:solidFill>
              </a:rPr>
              <a:t> rust </a:t>
            </a:r>
            <a:r>
              <a:rPr lang="en-US" sz="3500" dirty="0" err="1">
                <a:solidFill>
                  <a:schemeClr val="bg1"/>
                </a:solidFill>
              </a:rPr>
              <a:t>geven</a:t>
            </a:r>
            <a:r>
              <a:rPr lang="en-US" sz="3500" dirty="0">
                <a:solidFill>
                  <a:schemeClr val="bg1"/>
                </a:solidFill>
              </a:rPr>
              <a:t>.</a:t>
            </a:r>
            <a:r>
              <a:rPr lang="nl-NL" sz="3500" dirty="0">
                <a:solidFill>
                  <a:schemeClr val="bg1"/>
                </a:solidFill>
              </a:rPr>
              <a:t>” (Mat 11:28)</a:t>
            </a:r>
            <a:r>
              <a:rPr lang="en-GB" sz="3500" dirty="0">
                <a:solidFill>
                  <a:schemeClr val="bg1"/>
                </a:solidFill>
              </a:rPr>
              <a:t> </a:t>
            </a:r>
            <a:endParaRPr lang="fr-BE" sz="35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99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8028"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6862" y="1022379"/>
            <a:ext cx="9047138" cy="5724645"/>
          </a:xfrm>
          <a:prstGeom prst="rect">
            <a:avLst/>
          </a:prstGeom>
        </p:spPr>
        <p:txBody>
          <a:bodyPr wrap="square">
            <a:spAutoFit/>
          </a:bodyPr>
          <a:lstStyle/>
          <a:p>
            <a:pPr marL="457200" lvl="0" indent="-457200" fontAlgn="base">
              <a:spcAft>
                <a:spcPts val="1800"/>
              </a:spcAft>
              <a:buFont typeface="+mj-lt"/>
              <a:buAutoNum type="arabicPeriod"/>
            </a:pPr>
            <a:r>
              <a:rPr lang="nl-NL" sz="2800" dirty="0">
                <a:solidFill>
                  <a:srgbClr val="FFFFFF"/>
                </a:solidFill>
              </a:rPr>
              <a:t>Bespreek samen de commentaar die je hierboven kon lezen.</a:t>
            </a:r>
            <a:endParaRPr lang="en-GB" sz="2800" dirty="0">
              <a:solidFill>
                <a:srgbClr val="FFFFFF"/>
              </a:solidFill>
            </a:endParaRPr>
          </a:p>
          <a:p>
            <a:pPr marL="457200" lvl="0" indent="-457200" fontAlgn="base">
              <a:spcAft>
                <a:spcPts val="1800"/>
              </a:spcAft>
              <a:buFont typeface="+mj-lt"/>
              <a:buAutoNum type="arabicPeriod"/>
            </a:pPr>
            <a:r>
              <a:rPr lang="nl-NL" sz="2800" dirty="0">
                <a:solidFill>
                  <a:srgbClr val="FFFFFF"/>
                </a:solidFill>
              </a:rPr>
              <a:t>Het boek Job doet ons nadenken over onze relatie met en onze houding tot anderen, en vooral dan zij die te kampen hebben met onheil en lijden. Aan het eind van de studies 6 en 7 is het goed om nog eens na te denken over deze vragen: hoe kun je een echte ‘vriend’ zijn voor iemand die lijdt? Hoe kan de kerk zo’n ‘vriend’ zijn? Deel ideeën en concrete voorbeelden (positief / negatief) met elkaar.</a:t>
            </a:r>
            <a:endParaRPr lang="en-GB" sz="2800" dirty="0">
              <a:solidFill>
                <a:srgbClr val="FFFFFF"/>
              </a:solidFill>
            </a:endParaRPr>
          </a:p>
          <a:p>
            <a:pPr marL="457200" lvl="0" indent="-457200" fontAlgn="base">
              <a:spcAft>
                <a:spcPts val="1800"/>
              </a:spcAft>
              <a:buFont typeface="+mj-lt"/>
              <a:buAutoNum type="arabicPeriod"/>
            </a:pPr>
            <a:r>
              <a:rPr lang="nl-NL" sz="2800" dirty="0">
                <a:solidFill>
                  <a:srgbClr val="FFFFFF"/>
                </a:solidFill>
              </a:rPr>
              <a:t>Welke kansen bieden wij als christenen / als kerk aan hen die lijden om de Vader, de God die troost, te ‘zien’?</a:t>
            </a:r>
            <a:endParaRPr lang="en-GB" sz="2800" dirty="0">
              <a:solidFill>
                <a:srgbClr val="FFFFFF"/>
              </a:solidFill>
            </a:endParaRPr>
          </a:p>
        </p:txBody>
      </p:sp>
    </p:spTree>
    <p:extLst>
      <p:ext uri="{BB962C8B-B14F-4D97-AF65-F5344CB8AC3E}">
        <p14:creationId xmlns:p14="http://schemas.microsoft.com/office/powerpoint/2010/main" val="80280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
            <a:ext cx="3647209" cy="2312998"/>
          </a:xfrm>
          <a:prstGeom prst="rect">
            <a:avLst/>
          </a:prstGeom>
        </p:spPr>
      </p:pic>
      <p:sp>
        <p:nvSpPr>
          <p:cNvPr id="3" name="Espace réservé du contenu 2"/>
          <p:cNvSpPr>
            <a:spLocks noGrp="1"/>
          </p:cNvSpPr>
          <p:nvPr>
            <p:ph idx="1"/>
          </p:nvPr>
        </p:nvSpPr>
        <p:spPr>
          <a:xfrm>
            <a:off x="150673" y="561109"/>
            <a:ext cx="8868213" cy="5917191"/>
          </a:xfrm>
        </p:spPr>
        <p:txBody>
          <a:bodyPr anchor="ctr">
            <a:normAutofit lnSpcReduction="10000"/>
          </a:bodyPr>
          <a:lstStyle/>
          <a:p>
            <a:pPr marL="0" indent="0" algn="r">
              <a:buNone/>
            </a:pPr>
            <a:endParaRPr lang="fr-BE" sz="4800" i="1" dirty="0" smtClean="0">
              <a:solidFill>
                <a:srgbClr val="FFFF00"/>
              </a:solidFill>
            </a:endParaRPr>
          </a:p>
          <a:p>
            <a:pPr marL="0" indent="0" algn="r">
              <a:buNone/>
            </a:pPr>
            <a:r>
              <a:rPr lang="fr-BE" sz="4800" i="1" dirty="0" smtClean="0">
                <a:solidFill>
                  <a:srgbClr val="FFFF00"/>
                </a:solidFill>
              </a:rPr>
              <a:t>Stilte bij het begin</a:t>
            </a:r>
            <a:endParaRPr lang="fr-BE" sz="4800" i="1" dirty="0" smtClean="0">
              <a:solidFill>
                <a:srgbClr val="FFFF00"/>
              </a:solidFill>
            </a:endParaRPr>
          </a:p>
          <a:p>
            <a:pPr marL="0" indent="0" algn="r">
              <a:buNone/>
            </a:pPr>
            <a:endParaRPr lang="fr-BE" i="1" dirty="0" smtClean="0">
              <a:solidFill>
                <a:srgbClr val="FFFF00"/>
              </a:solidFill>
            </a:endParaRPr>
          </a:p>
          <a:p>
            <a:pPr marL="0" indent="0" algn="r">
              <a:buNone/>
            </a:pPr>
            <a:r>
              <a:rPr lang="fr-BE" i="1" dirty="0" smtClean="0">
                <a:solidFill>
                  <a:srgbClr val="FFFF00"/>
                </a:solidFill>
              </a:rPr>
              <a:t>« </a:t>
            </a:r>
            <a:r>
              <a:rPr lang="nl-NL" dirty="0">
                <a:solidFill>
                  <a:srgbClr val="FFFF00"/>
                </a:solidFill>
              </a:rPr>
              <a:t>Zeven dagen en zeven nachten bleven ze naast hem op de grond zitten zonder iets tegen hem te zeggen, want ze zagen hoe vreselijk hij leed.”</a:t>
            </a:r>
            <a:r>
              <a:rPr lang="en-GB" dirty="0">
                <a:solidFill>
                  <a:srgbClr val="FFFF00"/>
                </a:solidFill>
              </a:rPr>
              <a:t> </a:t>
            </a:r>
            <a:r>
              <a:rPr lang="fr-BE" i="1" dirty="0" smtClean="0">
                <a:solidFill>
                  <a:srgbClr val="FFFF00"/>
                </a:solidFill>
              </a:rPr>
              <a:t> » (2.13)</a:t>
            </a:r>
          </a:p>
          <a:p>
            <a:pPr marL="0" indent="0">
              <a:buNone/>
            </a:pPr>
            <a:endParaRPr lang="fr-BE" i="1" dirty="0" smtClean="0">
              <a:solidFill>
                <a:schemeClr val="bg1"/>
              </a:solidFill>
            </a:endParaRPr>
          </a:p>
          <a:p>
            <a:pPr marL="0" indent="0">
              <a:buNone/>
            </a:pPr>
            <a:r>
              <a:rPr lang="nl-NL" dirty="0">
                <a:solidFill>
                  <a:schemeClr val="bg1"/>
                </a:solidFill>
              </a:rPr>
              <a:t>“Hierop wisten de drie mannen Job niets meer te antwoorden, omdat hij zichzelf als onschuldig bleef beschouwen.” (32:1)</a:t>
            </a:r>
            <a:endParaRPr lang="en-GB" dirty="0">
              <a:solidFill>
                <a:schemeClr val="bg1"/>
              </a:solidFill>
            </a:endParaRPr>
          </a:p>
          <a:p>
            <a:pPr marL="0" indent="0">
              <a:buNone/>
            </a:pPr>
            <a:endParaRPr lang="fr-BE" i="1" dirty="0">
              <a:solidFill>
                <a:schemeClr val="bg1"/>
              </a:solidFill>
            </a:endParaRPr>
          </a:p>
          <a:p>
            <a:pPr marL="0" indent="0">
              <a:buNone/>
            </a:pPr>
            <a:r>
              <a:rPr lang="fr-BE" sz="4800" i="1" dirty="0" smtClean="0">
                <a:solidFill>
                  <a:schemeClr val="bg1"/>
                </a:solidFill>
              </a:rPr>
              <a:t>stilte aan het eind</a:t>
            </a:r>
            <a:endParaRPr lang="fr-BE" sz="4800" i="1" dirty="0">
              <a:solidFill>
                <a:schemeClr val="bg1"/>
              </a:solidFill>
            </a:endParaRPr>
          </a:p>
        </p:txBody>
      </p:sp>
      <p:sp>
        <p:nvSpPr>
          <p:cNvPr id="6" name="Bulle ronde 5"/>
          <p:cNvSpPr/>
          <p:nvPr/>
        </p:nvSpPr>
        <p:spPr>
          <a:xfrm>
            <a:off x="6026728" y="5231391"/>
            <a:ext cx="2743199" cy="1142999"/>
          </a:xfrm>
          <a:prstGeom prst="wedgeEllipse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9600" b="1" dirty="0" smtClean="0">
                <a:solidFill>
                  <a:srgbClr val="FF0000"/>
                </a:solidFill>
                <a:effectLst>
                  <a:outerShdw blurRad="38100" dist="38100" dir="2700000" algn="tl">
                    <a:srgbClr val="000000">
                      <a:alpha val="43137"/>
                    </a:srgbClr>
                  </a:outerShdw>
                </a:effectLst>
              </a:rPr>
              <a:t>X</a:t>
            </a:r>
            <a:endParaRPr lang="fr-BE"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3169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280404"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3723" y="1355995"/>
            <a:ext cx="8749827" cy="4985980"/>
          </a:xfrm>
          <a:prstGeom prst="rect">
            <a:avLst/>
          </a:prstGeom>
        </p:spPr>
        <p:txBody>
          <a:bodyPr wrap="square">
            <a:spAutoFit/>
          </a:bodyPr>
          <a:lstStyle/>
          <a:p>
            <a:pPr marL="514350" lvl="0" indent="-514350" fontAlgn="base">
              <a:spcAft>
                <a:spcPts val="1800"/>
              </a:spcAft>
              <a:buFont typeface="+mj-lt"/>
              <a:buAutoNum type="arabicPeriod"/>
            </a:pPr>
            <a:r>
              <a:rPr lang="nl-NL" sz="3200" dirty="0">
                <a:solidFill>
                  <a:srgbClr val="FFFFFF"/>
                </a:solidFill>
              </a:rPr>
              <a:t>Vergelijk de stilte bij het begin (zie ook studie 6) en aan het eind. Hoe en waarom is er die evolutie van de ene stilte naar de andere? Spreek hierover met elkaar.</a:t>
            </a:r>
            <a:endParaRPr lang="en-GB" sz="3200" dirty="0">
              <a:solidFill>
                <a:srgbClr val="FFFFFF"/>
              </a:solidFill>
            </a:endParaRPr>
          </a:p>
          <a:p>
            <a:pPr marL="514350" lvl="0" indent="-514350" fontAlgn="base">
              <a:spcAft>
                <a:spcPts val="1800"/>
              </a:spcAft>
              <a:buFont typeface="+mj-lt"/>
              <a:buAutoNum type="arabicPeriod"/>
            </a:pPr>
            <a:r>
              <a:rPr lang="nl-NL" sz="3200" dirty="0">
                <a:solidFill>
                  <a:srgbClr val="FFFFFF"/>
                </a:solidFill>
              </a:rPr>
              <a:t>Stiltes die deugddoend zijn of pijnlijk zijn... Commentaar? Een ervaring?</a:t>
            </a:r>
            <a:endParaRPr lang="en-GB" sz="3200" dirty="0">
              <a:solidFill>
                <a:srgbClr val="FFFFFF"/>
              </a:solidFill>
            </a:endParaRPr>
          </a:p>
          <a:p>
            <a:pPr marL="514350" lvl="0" indent="-514350" fontAlgn="base">
              <a:spcAft>
                <a:spcPts val="1800"/>
              </a:spcAft>
              <a:buFont typeface="+mj-lt"/>
              <a:buAutoNum type="arabicPeriod"/>
            </a:pPr>
            <a:r>
              <a:rPr lang="nl-NL" sz="3200" dirty="0">
                <a:solidFill>
                  <a:srgbClr val="FFFFFF"/>
                </a:solidFill>
              </a:rPr>
              <a:t>Vrienden die vreemdelingen worden, zelfs vijanden en ‘satans’. Hoe kan het zo ver komen? Hoe kan dit vermeden worden?</a:t>
            </a:r>
            <a:endParaRPr lang="en-GB" sz="3200" dirty="0">
              <a:solidFill>
                <a:srgbClr val="FFFFFF"/>
              </a:solidFill>
            </a:endParaRPr>
          </a:p>
        </p:txBody>
      </p:sp>
    </p:spTree>
    <p:extLst>
      <p:ext uri="{BB962C8B-B14F-4D97-AF65-F5344CB8AC3E}">
        <p14:creationId xmlns:p14="http://schemas.microsoft.com/office/powerpoint/2010/main" val="13473285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21609" y="190870"/>
            <a:ext cx="3674377" cy="2752236"/>
          </a:xfrm>
          <a:prstGeom prst="rect">
            <a:avLst/>
          </a:prstGeom>
          <a:ln w="38100" cmpd="sng">
            <a:solidFill>
              <a:schemeClr val="bg1"/>
            </a:solidFill>
          </a:ln>
        </p:spPr>
      </p:pic>
      <p:pic>
        <p:nvPicPr>
          <p:cNvPr id="5" name="Image 4"/>
          <p:cNvPicPr>
            <a:picLocks noChangeAspect="1"/>
          </p:cNvPicPr>
          <p:nvPr/>
        </p:nvPicPr>
        <p:blipFill>
          <a:blip r:embed="rId3"/>
          <a:stretch>
            <a:fillRect/>
          </a:stretch>
        </p:blipFill>
        <p:spPr>
          <a:xfrm>
            <a:off x="6012822" y="3184074"/>
            <a:ext cx="2956384" cy="3501736"/>
          </a:xfrm>
          <a:prstGeom prst="rect">
            <a:avLst/>
          </a:prstGeom>
          <a:ln w="38100" cmpd="sng">
            <a:solidFill>
              <a:srgbClr val="FFFFFF"/>
            </a:solidFill>
          </a:ln>
        </p:spPr>
      </p:pic>
      <p:sp>
        <p:nvSpPr>
          <p:cNvPr id="2" name="Rectangle 1"/>
          <p:cNvSpPr/>
          <p:nvPr/>
        </p:nvSpPr>
        <p:spPr>
          <a:xfrm>
            <a:off x="4078948" y="437678"/>
            <a:ext cx="4778502" cy="2400657"/>
          </a:xfrm>
          <a:prstGeom prst="rect">
            <a:avLst/>
          </a:prstGeom>
        </p:spPr>
        <p:txBody>
          <a:bodyPr wrap="square">
            <a:spAutoFit/>
          </a:bodyPr>
          <a:lstStyle/>
          <a:p>
            <a:pPr algn="ctr"/>
            <a:r>
              <a:rPr lang="fr-BE" sz="3000" dirty="0">
                <a:solidFill>
                  <a:srgbClr val="FFFFFF"/>
                </a:solidFill>
              </a:rPr>
              <a:t>«Jullie zijn kwakzalvers, </a:t>
            </a:r>
            <a:endParaRPr lang="fr-BE" sz="3000" dirty="0" smtClean="0">
              <a:solidFill>
                <a:srgbClr val="FFFFFF"/>
              </a:solidFill>
            </a:endParaRPr>
          </a:p>
          <a:p>
            <a:pPr algn="ctr"/>
            <a:r>
              <a:rPr lang="fr-BE" sz="3000" dirty="0" smtClean="0">
                <a:solidFill>
                  <a:srgbClr val="FFFFFF"/>
                </a:solidFill>
              </a:rPr>
              <a:t>allemaal</a:t>
            </a:r>
            <a:r>
              <a:rPr lang="fr-BE" sz="3000" dirty="0">
                <a:solidFill>
                  <a:srgbClr val="FFFFFF"/>
                </a:solidFill>
              </a:rPr>
              <a:t>!</a:t>
            </a:r>
          </a:p>
          <a:p>
            <a:pPr algn="ctr"/>
            <a:r>
              <a:rPr lang="fr-BE" sz="3000" dirty="0">
                <a:solidFill>
                  <a:srgbClr val="FFFFFF"/>
                </a:solidFill>
              </a:rPr>
              <a:t>« Zwijg nu, </a:t>
            </a:r>
            <a:r>
              <a:rPr lang="fr-BE" sz="3000" dirty="0" smtClean="0">
                <a:solidFill>
                  <a:srgbClr val="FFFFFF"/>
                </a:solidFill>
              </a:rPr>
              <a:t>dan </a:t>
            </a:r>
            <a:r>
              <a:rPr lang="fr-BE" sz="3000" dirty="0">
                <a:solidFill>
                  <a:srgbClr val="FFFFFF"/>
                </a:solidFill>
              </a:rPr>
              <a:t>zal ik </a:t>
            </a:r>
            <a:endParaRPr lang="fr-BE" sz="3000" dirty="0" smtClean="0">
              <a:solidFill>
                <a:srgbClr val="FFFFFF"/>
              </a:solidFill>
            </a:endParaRPr>
          </a:p>
          <a:p>
            <a:pPr algn="ctr"/>
            <a:r>
              <a:rPr lang="fr-BE" sz="3000" dirty="0" smtClean="0">
                <a:solidFill>
                  <a:srgbClr val="FFFFFF"/>
                </a:solidFill>
              </a:rPr>
              <a:t>spreken</a:t>
            </a:r>
            <a:r>
              <a:rPr lang="fr-BE" sz="3000" dirty="0">
                <a:solidFill>
                  <a:srgbClr val="FFFFFF"/>
                </a:solidFill>
              </a:rPr>
              <a:t>.» (13.4, 13)</a:t>
            </a:r>
          </a:p>
          <a:p>
            <a:pPr algn="ctr"/>
            <a:endParaRPr lang="fr-BE" sz="3000" dirty="0">
              <a:solidFill>
                <a:srgbClr val="FFFFFF"/>
              </a:solidFill>
            </a:endParaRPr>
          </a:p>
        </p:txBody>
      </p:sp>
      <p:sp>
        <p:nvSpPr>
          <p:cNvPr id="4" name="Rectangle 3"/>
          <p:cNvSpPr/>
          <p:nvPr/>
        </p:nvSpPr>
        <p:spPr>
          <a:xfrm>
            <a:off x="-96862" y="2918460"/>
            <a:ext cx="6037704" cy="3939540"/>
          </a:xfrm>
          <a:prstGeom prst="rect">
            <a:avLst/>
          </a:prstGeom>
        </p:spPr>
        <p:txBody>
          <a:bodyPr wrap="square">
            <a:spAutoFit/>
          </a:bodyPr>
          <a:lstStyle/>
          <a:p>
            <a:pPr algn="ctr"/>
            <a:r>
              <a:rPr lang="fr-BE" sz="3000" dirty="0">
                <a:solidFill>
                  <a:srgbClr val="FFFFFF"/>
                </a:solidFill>
              </a:rPr>
              <a:t>« Jullie zijn armzalige </a:t>
            </a:r>
            <a:r>
              <a:rPr lang="fr-BE" sz="3000" dirty="0" smtClean="0">
                <a:solidFill>
                  <a:srgbClr val="FFFFFF"/>
                </a:solidFill>
              </a:rPr>
              <a:t>troosters</a:t>
            </a:r>
            <a:r>
              <a:rPr lang="fr-BE" sz="3000" dirty="0">
                <a:solidFill>
                  <a:srgbClr val="FFFFFF"/>
                </a:solidFill>
              </a:rPr>
              <a:t> » (16.2)</a:t>
            </a:r>
          </a:p>
          <a:p>
            <a:pPr algn="ctr"/>
            <a:endParaRPr lang="fr-BE" sz="2000" dirty="0">
              <a:solidFill>
                <a:srgbClr val="FFFFFF"/>
              </a:solidFill>
            </a:endParaRPr>
          </a:p>
          <a:p>
            <a:pPr algn="ctr"/>
            <a:r>
              <a:rPr lang="fr-BE" sz="3000" dirty="0">
                <a:solidFill>
                  <a:srgbClr val="FFFFFF"/>
                </a:solidFill>
              </a:rPr>
              <a:t>« Mijn vrienden spotten </a:t>
            </a:r>
            <a:endParaRPr lang="fr-BE" sz="3000" dirty="0" smtClean="0">
              <a:solidFill>
                <a:srgbClr val="FFFFFF"/>
              </a:solidFill>
            </a:endParaRPr>
          </a:p>
          <a:p>
            <a:pPr algn="ctr"/>
            <a:r>
              <a:rPr lang="fr-BE" sz="3000" dirty="0" smtClean="0">
                <a:solidFill>
                  <a:srgbClr val="FFFFFF"/>
                </a:solidFill>
              </a:rPr>
              <a:t>met </a:t>
            </a:r>
            <a:r>
              <a:rPr lang="fr-BE" sz="3000" dirty="0">
                <a:solidFill>
                  <a:srgbClr val="FFFFFF"/>
                </a:solidFill>
              </a:rPr>
              <a:t>mij» (16.20) </a:t>
            </a:r>
          </a:p>
          <a:p>
            <a:pPr algn="ctr"/>
            <a:endParaRPr lang="fr-BE" sz="2000" dirty="0">
              <a:solidFill>
                <a:srgbClr val="FFFFFF"/>
              </a:solidFill>
            </a:endParaRPr>
          </a:p>
          <a:p>
            <a:pPr algn="ctr"/>
            <a:r>
              <a:rPr lang="fr-BE" sz="3000" dirty="0">
                <a:solidFill>
                  <a:srgbClr val="FFFFFF"/>
                </a:solidFill>
              </a:rPr>
              <a:t>« </a:t>
            </a:r>
            <a:r>
              <a:rPr lang="nl-NL" sz="3000" dirty="0">
                <a:solidFill>
                  <a:srgbClr val="FFFFFF"/>
                </a:solidFill>
              </a:rPr>
              <a:t>Hoe lang blijven jullie mij nog pijnigen, hoe lang nog martelen </a:t>
            </a:r>
            <a:r>
              <a:rPr lang="nl-NL" sz="3000" dirty="0" smtClean="0">
                <a:solidFill>
                  <a:srgbClr val="FFFFFF"/>
                </a:solidFill>
              </a:rPr>
              <a:t>    met </a:t>
            </a:r>
            <a:r>
              <a:rPr lang="nl-NL" sz="3000" dirty="0">
                <a:solidFill>
                  <a:srgbClr val="FFFFFF"/>
                </a:solidFill>
              </a:rPr>
              <a:t>woorden? </a:t>
            </a:r>
            <a:r>
              <a:rPr lang="fr-BE" sz="3000" dirty="0">
                <a:solidFill>
                  <a:srgbClr val="FFFFFF"/>
                </a:solidFill>
              </a:rPr>
              <a:t>» (19.2)</a:t>
            </a:r>
            <a:endParaRPr lang="fr-BE" sz="3000" dirty="0">
              <a:solidFill>
                <a:srgbClr val="FFFFFF"/>
              </a:solidFill>
            </a:endParaRPr>
          </a:p>
        </p:txBody>
      </p:sp>
    </p:spTree>
    <p:extLst>
      <p:ext uri="{BB962C8B-B14F-4D97-AF65-F5344CB8AC3E}">
        <p14:creationId xmlns:p14="http://schemas.microsoft.com/office/powerpoint/2010/main" val="41566362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280404"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3723" y="1194567"/>
            <a:ext cx="8846689" cy="3770263"/>
          </a:xfrm>
          <a:prstGeom prst="rect">
            <a:avLst/>
          </a:prstGeom>
        </p:spPr>
        <p:txBody>
          <a:bodyPr wrap="square">
            <a:spAutoFit/>
          </a:bodyPr>
          <a:lstStyle/>
          <a:p>
            <a:pPr marL="514350" lvl="0" indent="-514350" fontAlgn="base">
              <a:spcAft>
                <a:spcPts val="1800"/>
              </a:spcAft>
              <a:buFont typeface="+mj-lt"/>
              <a:buAutoNum type="arabicPeriod"/>
            </a:pPr>
            <a:r>
              <a:rPr lang="nl-NL" sz="3200" dirty="0">
                <a:solidFill>
                  <a:schemeClr val="bg1"/>
                </a:solidFill>
              </a:rPr>
              <a:t>Wissel met elkaar van gedachten m.b.t. de houding van de vrienden en de reactie van Job. Heb je al soortgelijke dingen ervaren als Job (bepaalde commentaren en houdingen)?</a:t>
            </a:r>
            <a:endParaRPr lang="en-GB" sz="3200" dirty="0">
              <a:solidFill>
                <a:schemeClr val="bg1"/>
              </a:solidFill>
            </a:endParaRPr>
          </a:p>
          <a:p>
            <a:pPr marL="514350" lvl="0" indent="-514350" fontAlgn="base">
              <a:spcAft>
                <a:spcPts val="1800"/>
              </a:spcAft>
              <a:buFont typeface="+mj-lt"/>
              <a:buAutoNum type="arabicPeriod"/>
            </a:pPr>
            <a:r>
              <a:rPr lang="nl-NL" sz="3200" dirty="0">
                <a:solidFill>
                  <a:schemeClr val="bg1"/>
                </a:solidFill>
              </a:rPr>
              <a:t>Heb je zelf ooit al dingen gezegd of gedaan die meer kwaad deden dan goed, en die een situatie alleen maar erger maakten?</a:t>
            </a:r>
            <a:endParaRPr lang="en-GB" sz="3200" dirty="0">
              <a:solidFill>
                <a:schemeClr val="bg1"/>
              </a:solidFill>
            </a:endParaRPr>
          </a:p>
        </p:txBody>
      </p:sp>
    </p:spTree>
    <p:extLst>
      <p:ext uri="{BB962C8B-B14F-4D97-AF65-F5344CB8AC3E}">
        <p14:creationId xmlns:p14="http://schemas.microsoft.com/office/powerpoint/2010/main" val="3144280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1436" y="3020739"/>
            <a:ext cx="7886700" cy="1526019"/>
          </a:xfrm>
        </p:spPr>
        <p:txBody>
          <a:bodyPr>
            <a:noAutofit/>
          </a:bodyPr>
          <a:lstStyle/>
          <a:p>
            <a:pPr algn="ctr"/>
            <a:r>
              <a:rPr lang="fr-BE" sz="5400" dirty="0" smtClean="0">
                <a:solidFill>
                  <a:srgbClr val="FFFFFF"/>
                </a:solidFill>
                <a:effectLst>
                  <a:outerShdw blurRad="38100" dist="38100" dir="2700000" algn="tl">
                    <a:srgbClr val="000000">
                      <a:alpha val="43137"/>
                    </a:srgbClr>
                  </a:outerShdw>
                </a:effectLst>
              </a:rPr>
              <a:t>Vrienden die ‘satans’ worden…</a:t>
            </a:r>
            <a:endParaRPr lang="fr-BE" sz="5400" dirty="0">
              <a:solidFill>
                <a:srgbClr val="FFFFFF"/>
              </a:solidFill>
              <a:effectLst>
                <a:outerShdw blurRad="38100" dist="38100" dir="2700000" algn="tl">
                  <a:srgbClr val="000000">
                    <a:alpha val="43137"/>
                  </a:srgbClr>
                </a:outerShdw>
              </a:effectLst>
            </a:endParaRPr>
          </a:p>
        </p:txBody>
      </p:sp>
      <p:pic>
        <p:nvPicPr>
          <p:cNvPr id="5" name="Image 4"/>
          <p:cNvPicPr>
            <a:picLocks noChangeAspect="1"/>
          </p:cNvPicPr>
          <p:nvPr/>
        </p:nvPicPr>
        <p:blipFill rotWithShape="1">
          <a:blip r:embed="rId2"/>
          <a:srcRect l="23778" t="9997" r="19768" b="14144"/>
          <a:stretch/>
        </p:blipFill>
        <p:spPr>
          <a:xfrm>
            <a:off x="3874461" y="4659887"/>
            <a:ext cx="2238579" cy="2001707"/>
          </a:xfrm>
          <a:prstGeom prst="rect">
            <a:avLst/>
          </a:prstGeom>
        </p:spPr>
      </p:pic>
      <p:pic>
        <p:nvPicPr>
          <p:cNvPr id="3" name="Picture 2" descr="fingers2.jpg"/>
          <p:cNvPicPr>
            <a:picLocks noChangeAspect="1"/>
          </p:cNvPicPr>
          <p:nvPr/>
        </p:nvPicPr>
        <p:blipFill rotWithShape="1">
          <a:blip r:embed="rId3" cstate="print">
            <a:extLst>
              <a:ext uri="{28A0092B-C50C-407E-A947-70E740481C1C}">
                <a14:useLocalDpi xmlns:a14="http://schemas.microsoft.com/office/drawing/2010/main" val="0"/>
              </a:ext>
            </a:extLst>
          </a:blip>
          <a:srcRect l="21788" t="30197" r="25568"/>
          <a:stretch/>
        </p:blipFill>
        <p:spPr>
          <a:xfrm>
            <a:off x="441258" y="161428"/>
            <a:ext cx="2757194" cy="2432182"/>
          </a:xfrm>
          <a:prstGeom prst="rect">
            <a:avLst/>
          </a:prstGeom>
        </p:spPr>
      </p:pic>
      <p:pic>
        <p:nvPicPr>
          <p:cNvPr id="6" name="Picture 5" descr="troosten.jpg"/>
          <p:cNvPicPr>
            <a:picLocks noChangeAspect="1"/>
          </p:cNvPicPr>
          <p:nvPr/>
        </p:nvPicPr>
        <p:blipFill>
          <a:blip r:embed="rId4">
            <a:extLst>
              <a:ext uri="{BEBA8EAE-BF5A-486C-A8C5-ECC9F3942E4B}">
                <a14:imgProps xmlns:a14="http://schemas.microsoft.com/office/drawing/2010/main">
                  <a14:imgLayer r:embed="rId5">
                    <a14:imgEffect>
                      <a14:backgroundRemoval t="0" b="99302" l="0" r="100000"/>
                    </a14:imgEffect>
                  </a14:imgLayer>
                </a14:imgProps>
              </a:ext>
              <a:ext uri="{28A0092B-C50C-407E-A947-70E740481C1C}">
                <a14:useLocalDpi xmlns:a14="http://schemas.microsoft.com/office/drawing/2010/main" val="0"/>
              </a:ext>
            </a:extLst>
          </a:blip>
          <a:stretch>
            <a:fillRect/>
          </a:stretch>
        </p:blipFill>
        <p:spPr>
          <a:xfrm>
            <a:off x="2822109" y="75333"/>
            <a:ext cx="2876845" cy="3120941"/>
          </a:xfrm>
          <a:prstGeom prst="rect">
            <a:avLst/>
          </a:prstGeom>
        </p:spPr>
      </p:pic>
      <p:pic>
        <p:nvPicPr>
          <p:cNvPr id="10" name="Picture 9" descr="finger-pointing-transparent-ima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95651" flipH="1">
            <a:off x="5565356" y="3644894"/>
            <a:ext cx="3354341" cy="3470869"/>
          </a:xfrm>
          <a:prstGeom prst="rect">
            <a:avLst/>
          </a:prstGeom>
        </p:spPr>
      </p:pic>
    </p:spTree>
    <p:extLst>
      <p:ext uri="{BB962C8B-B14F-4D97-AF65-F5344CB8AC3E}">
        <p14:creationId xmlns:p14="http://schemas.microsoft.com/office/powerpoint/2010/main" val="2807214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280404"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7624" y="86095"/>
            <a:ext cx="8943550" cy="6724919"/>
          </a:xfrm>
          <a:prstGeom prst="rect">
            <a:avLst/>
          </a:prstGeom>
        </p:spPr>
        <p:txBody>
          <a:bodyPr wrap="square">
            <a:spAutoFit/>
          </a:bodyPr>
          <a:lstStyle/>
          <a:p>
            <a:pPr marL="342900" lvl="0" indent="-342900" fontAlgn="base">
              <a:spcAft>
                <a:spcPts val="600"/>
              </a:spcAft>
              <a:buFont typeface="+mj-lt"/>
              <a:buAutoNum type="arabicPeriod"/>
            </a:pPr>
            <a:r>
              <a:rPr lang="nl-NL" sz="2600" dirty="0">
                <a:solidFill>
                  <a:srgbClr val="FFFFFF"/>
                </a:solidFill>
              </a:rPr>
              <a:t>Hoe verklaar jij de houding van die drie mannen? </a:t>
            </a:r>
            <a:r>
              <a:rPr lang="nl-NL" sz="2600" dirty="0" smtClean="0">
                <a:solidFill>
                  <a:srgbClr val="FFFFFF"/>
                </a:solidFill>
              </a:rPr>
              <a:t>                 Heb </a:t>
            </a:r>
            <a:r>
              <a:rPr lang="nl-NL" sz="2600" dirty="0">
                <a:solidFill>
                  <a:srgbClr val="FFFFFF"/>
                </a:solidFill>
              </a:rPr>
              <a:t>je zelf al te maken gehad met dergelijke </a:t>
            </a:r>
            <a:r>
              <a:rPr lang="nl-NL" sz="2600" dirty="0" smtClean="0">
                <a:solidFill>
                  <a:srgbClr val="FFFFFF"/>
                </a:solidFill>
              </a:rPr>
              <a:t>            personages </a:t>
            </a:r>
            <a:r>
              <a:rPr lang="nl-NL" sz="2600" dirty="0">
                <a:solidFill>
                  <a:srgbClr val="FFFFFF"/>
                </a:solidFill>
              </a:rPr>
              <a:t>of ken je er? Of herken je jezelf misschien in hen?</a:t>
            </a:r>
            <a:endParaRPr lang="en-GB" sz="2600" dirty="0">
              <a:solidFill>
                <a:srgbClr val="FFFFFF"/>
              </a:solidFill>
            </a:endParaRPr>
          </a:p>
          <a:p>
            <a:pPr marL="342900" lvl="0" indent="-342900" fontAlgn="base">
              <a:spcAft>
                <a:spcPts val="600"/>
              </a:spcAft>
              <a:buFont typeface="+mj-lt"/>
              <a:buAutoNum type="arabicPeriod"/>
            </a:pPr>
            <a:r>
              <a:rPr lang="nl-NL" sz="2600" dirty="0">
                <a:solidFill>
                  <a:srgbClr val="FFFFFF"/>
                </a:solidFill>
              </a:rPr>
              <a:t>Welke houding komt voort uit onze wijsheid / kennis / theologie?</a:t>
            </a:r>
            <a:endParaRPr lang="en-GB" sz="2600" dirty="0">
              <a:solidFill>
                <a:srgbClr val="FFFFFF"/>
              </a:solidFill>
            </a:endParaRPr>
          </a:p>
          <a:p>
            <a:pPr marL="342900" lvl="0" indent="-342900" fontAlgn="base">
              <a:spcAft>
                <a:spcPts val="600"/>
              </a:spcAft>
              <a:buFont typeface="+mj-lt"/>
              <a:buAutoNum type="arabicPeriod"/>
            </a:pPr>
            <a:r>
              <a:rPr lang="nl-NL" sz="2600" dirty="0">
                <a:solidFill>
                  <a:srgbClr val="FFFFFF"/>
                </a:solidFill>
              </a:rPr>
              <a:t>Hun zekerheden steken af tegen de onzekerheid, het onbegrip, de vragen van Job. Nogal wat christenen houden niet van het boek Job, juist omdat er meer vragen rijzen dan we antwoorden krijgen en het debat open blijft. Hoe reageer jij op dit boek? Vind je het storend of noodzakelijk, van vitaal belang zelfs? Is er in jouw kerk ruimte voor open dialoog, voor vragen zonder antwoorden? Wat primeert er: de theologie of de menselijkheid?</a:t>
            </a:r>
            <a:endParaRPr lang="en-GB" sz="2600" dirty="0">
              <a:solidFill>
                <a:srgbClr val="FFFFFF"/>
              </a:solidFill>
            </a:endParaRPr>
          </a:p>
          <a:p>
            <a:pPr marL="342900" lvl="0" indent="-342900" fontAlgn="base">
              <a:spcAft>
                <a:spcPts val="600"/>
              </a:spcAft>
              <a:buFont typeface="+mj-lt"/>
              <a:buAutoNum type="arabicPeriod"/>
            </a:pPr>
            <a:r>
              <a:rPr lang="nl-NL" sz="2600" dirty="0">
                <a:solidFill>
                  <a:srgbClr val="FFFFFF"/>
                </a:solidFill>
              </a:rPr>
              <a:t>Wat zijn de voordelen en ook de beperkingen van theologie / kennis… zeker in aanwezigheid van iemand die lijdt en die zich vragen stelt?</a:t>
            </a:r>
            <a:endParaRPr lang="en-GB" sz="2600" dirty="0">
              <a:solidFill>
                <a:srgbClr val="FFFFFF"/>
              </a:solidFill>
            </a:endParaRPr>
          </a:p>
        </p:txBody>
      </p:sp>
    </p:spTree>
    <p:extLst>
      <p:ext uri="{BB962C8B-B14F-4D97-AF65-F5344CB8AC3E}">
        <p14:creationId xmlns:p14="http://schemas.microsoft.com/office/powerpoint/2010/main" val="16546106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half" idx="2"/>
          </p:nvPr>
        </p:nvSpPr>
        <p:spPr>
          <a:xfrm>
            <a:off x="394855" y="3067545"/>
            <a:ext cx="8406245" cy="3662362"/>
          </a:xfrm>
          <a:solidFill>
            <a:schemeClr val="bg1"/>
          </a:solidFill>
          <a:ln>
            <a:solidFill>
              <a:srgbClr val="C00000"/>
            </a:solidFill>
          </a:ln>
        </p:spPr>
        <p:txBody>
          <a:bodyPr anchor="ctr">
            <a:normAutofit fontScale="92500" lnSpcReduction="20000"/>
          </a:bodyPr>
          <a:lstStyle/>
          <a:p>
            <a:pPr marL="742950" lvl="0" indent="-742950" fontAlgn="base">
              <a:buFont typeface="+mj-lt"/>
              <a:buAutoNum type="arabicPeriod"/>
            </a:pPr>
            <a:r>
              <a:rPr lang="nl-NL" sz="3600" dirty="0">
                <a:solidFill>
                  <a:srgbClr val="800000"/>
                </a:solidFill>
              </a:rPr>
              <a:t>Had je bij het lezen van de dialogen </a:t>
            </a:r>
            <a:r>
              <a:rPr lang="nl-NL" sz="3600" dirty="0" smtClean="0">
                <a:solidFill>
                  <a:srgbClr val="800000"/>
                </a:solidFill>
              </a:rPr>
              <a:t>   tussen </a:t>
            </a:r>
            <a:r>
              <a:rPr lang="nl-NL" sz="3600" dirty="0">
                <a:solidFill>
                  <a:srgbClr val="800000"/>
                </a:solidFill>
              </a:rPr>
              <a:t>Job en zijn vrienden een </a:t>
            </a:r>
            <a:r>
              <a:rPr lang="nl-NL" sz="3600" dirty="0" smtClean="0">
                <a:solidFill>
                  <a:srgbClr val="800000"/>
                </a:solidFill>
              </a:rPr>
              <a:t>     dergelijke </a:t>
            </a:r>
            <a:r>
              <a:rPr lang="nl-NL" sz="3600" dirty="0">
                <a:solidFill>
                  <a:srgbClr val="800000"/>
                </a:solidFill>
              </a:rPr>
              <a:t>reactie verwacht van </a:t>
            </a:r>
            <a:r>
              <a:rPr lang="nl-NL" sz="3600" dirty="0" err="1" smtClean="0">
                <a:solidFill>
                  <a:srgbClr val="800000"/>
                </a:solidFill>
              </a:rPr>
              <a:t>godswege</a:t>
            </a:r>
            <a:r>
              <a:rPr lang="nl-NL" sz="3600" dirty="0">
                <a:solidFill>
                  <a:srgbClr val="800000"/>
                </a:solidFill>
              </a:rPr>
              <a:t>? Hoe reageer jij op die dialogen? Bespreek samen Gods reactie.</a:t>
            </a:r>
            <a:endParaRPr lang="en-GB" sz="3600" dirty="0">
              <a:solidFill>
                <a:srgbClr val="800000"/>
              </a:solidFill>
            </a:endParaRPr>
          </a:p>
          <a:p>
            <a:pPr marL="742950" lvl="0" indent="-742950" fontAlgn="base">
              <a:buFont typeface="+mj-lt"/>
              <a:buAutoNum type="arabicPeriod"/>
            </a:pPr>
            <a:r>
              <a:rPr lang="nl-NL" sz="3600" dirty="0">
                <a:solidFill>
                  <a:srgbClr val="800000"/>
                </a:solidFill>
              </a:rPr>
              <a:t>Deel ook uw ideeën met elkaar over Jobs houding t.a.v. die drie mannen, nl. dat hij voor hen bidt, zelfs na wat ze hem hebben aangedaan?</a:t>
            </a:r>
            <a:endParaRPr lang="en-GB" sz="3600" dirty="0">
              <a:solidFill>
                <a:srgbClr val="800000"/>
              </a:solidFill>
            </a:endParaRPr>
          </a:p>
        </p:txBody>
      </p:sp>
      <p:sp>
        <p:nvSpPr>
          <p:cNvPr id="2" name="Rectangle 1"/>
          <p:cNvSpPr/>
          <p:nvPr/>
        </p:nvSpPr>
        <p:spPr>
          <a:xfrm>
            <a:off x="0" y="0"/>
            <a:ext cx="9040412" cy="3046988"/>
          </a:xfrm>
          <a:prstGeom prst="rect">
            <a:avLst/>
          </a:prstGeom>
        </p:spPr>
        <p:txBody>
          <a:bodyPr wrap="square">
            <a:spAutoFit/>
          </a:bodyPr>
          <a:lstStyle/>
          <a:p>
            <a:pPr algn="ctr"/>
            <a:r>
              <a:rPr lang="fr-BE" sz="2400" dirty="0">
                <a:solidFill>
                  <a:srgbClr val="FFFFFF"/>
                </a:solidFill>
              </a:rPr>
              <a:t>« </a:t>
            </a:r>
            <a:r>
              <a:rPr lang="nl-NL" sz="2400" dirty="0" smtClean="0">
                <a:solidFill>
                  <a:srgbClr val="FFFFFF"/>
                </a:solidFill>
              </a:rPr>
              <a:t>De Heer richtte zich </a:t>
            </a:r>
            <a:r>
              <a:rPr lang="nl-NL" sz="2400" dirty="0">
                <a:solidFill>
                  <a:srgbClr val="FFFFFF"/>
                </a:solidFill>
              </a:rPr>
              <a:t>tot </a:t>
            </a:r>
            <a:r>
              <a:rPr lang="nl-NL" sz="2400" dirty="0" err="1">
                <a:solidFill>
                  <a:srgbClr val="FFFFFF"/>
                </a:solidFill>
              </a:rPr>
              <a:t>Elifaz</a:t>
            </a:r>
            <a:r>
              <a:rPr lang="nl-NL" sz="2400" dirty="0">
                <a:solidFill>
                  <a:srgbClr val="FFFFFF"/>
                </a:solidFill>
              </a:rPr>
              <a:t> uit </a:t>
            </a:r>
            <a:r>
              <a:rPr lang="nl-NL" sz="2400" dirty="0" err="1">
                <a:solidFill>
                  <a:srgbClr val="FFFFFF"/>
                </a:solidFill>
              </a:rPr>
              <a:t>Teman</a:t>
            </a:r>
            <a:r>
              <a:rPr lang="nl-NL" sz="2400" dirty="0">
                <a:solidFill>
                  <a:srgbClr val="FFFFFF"/>
                </a:solidFill>
              </a:rPr>
              <a:t>: ‘Ik ben in woede ontstoken tegen jou en je twee vrienden, omdat </a:t>
            </a:r>
            <a:r>
              <a:rPr lang="nl-NL" sz="2400" b="1" dirty="0">
                <a:solidFill>
                  <a:srgbClr val="FFFFFF"/>
                </a:solidFill>
              </a:rPr>
              <a:t>jullie niet juist over mij hebben gesproken</a:t>
            </a:r>
            <a:r>
              <a:rPr lang="nl-NL" sz="2400" dirty="0">
                <a:solidFill>
                  <a:srgbClr val="FFFFFF"/>
                </a:solidFill>
              </a:rPr>
              <a:t>, zoals mijn dienaar Job. 8 Welnu, neem elk zeven jonge stieren en zeven rammen, ga daarmee naar mijn dienaar Job, zodat jullie een offer kunnen brengen voor jezelf. Job, mijn dienaar, zal voor jullie bidden, want ik ben alleen hem goedgezind. Dan zal ik jullie niet blootstellen aan schande, </a:t>
            </a:r>
            <a:r>
              <a:rPr lang="nl-NL" sz="2400" b="1" dirty="0">
                <a:solidFill>
                  <a:srgbClr val="FFFFFF"/>
                </a:solidFill>
              </a:rPr>
              <a:t>ook al hebben jullie niet juist over mij gesproken</a:t>
            </a:r>
            <a:r>
              <a:rPr lang="nl-NL" sz="2400" dirty="0">
                <a:solidFill>
                  <a:srgbClr val="FFFFFF"/>
                </a:solidFill>
              </a:rPr>
              <a:t>, zoals mijn dienaar Job.’</a:t>
            </a:r>
            <a:r>
              <a:rPr lang="en-GB" sz="2400" dirty="0">
                <a:solidFill>
                  <a:srgbClr val="FFFFFF"/>
                </a:solidFill>
              </a:rPr>
              <a:t> </a:t>
            </a:r>
            <a:r>
              <a:rPr lang="fr-BE" sz="2400" dirty="0">
                <a:solidFill>
                  <a:srgbClr val="FFFFFF"/>
                </a:solidFill>
              </a:rPr>
              <a:t>» (42.7-8)</a:t>
            </a:r>
            <a:endParaRPr lang="fr-BE" sz="2400" dirty="0">
              <a:solidFill>
                <a:srgbClr val="FFFFFF"/>
              </a:solidFill>
            </a:endParaRPr>
          </a:p>
        </p:txBody>
      </p:sp>
      <p:pic>
        <p:nvPicPr>
          <p:cNvPr id="6"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544438" y="3067133"/>
            <a:ext cx="1599561" cy="97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283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6634775" y="3702082"/>
            <a:ext cx="2358552" cy="3005252"/>
          </a:xfrm>
          <a:prstGeom prst="rect">
            <a:avLst/>
          </a:prstGeom>
          <a:ln w="28575" cmpd="sng">
            <a:solidFill>
              <a:srgbClr val="FFFFFF"/>
            </a:solidFill>
          </a:ln>
        </p:spPr>
      </p:pic>
      <p:pic>
        <p:nvPicPr>
          <p:cNvPr id="7" name="Image 6"/>
          <p:cNvPicPr>
            <a:picLocks noChangeAspect="1"/>
          </p:cNvPicPr>
          <p:nvPr/>
        </p:nvPicPr>
        <p:blipFill rotWithShape="1">
          <a:blip r:embed="rId3"/>
          <a:srcRect t="11263"/>
          <a:stretch/>
        </p:blipFill>
        <p:spPr>
          <a:xfrm>
            <a:off x="150675" y="129141"/>
            <a:ext cx="2733648" cy="1819320"/>
          </a:xfrm>
          <a:prstGeom prst="rect">
            <a:avLst/>
          </a:prstGeom>
          <a:ln w="28575" cmpd="sng">
            <a:solidFill>
              <a:srgbClr val="FFFFFF"/>
            </a:solidFill>
          </a:ln>
        </p:spPr>
      </p:pic>
      <p:sp>
        <p:nvSpPr>
          <p:cNvPr id="2" name="Rectangle 1"/>
          <p:cNvSpPr/>
          <p:nvPr/>
        </p:nvSpPr>
        <p:spPr>
          <a:xfrm>
            <a:off x="3078045" y="129011"/>
            <a:ext cx="5973129" cy="1938992"/>
          </a:xfrm>
          <a:prstGeom prst="rect">
            <a:avLst/>
          </a:prstGeom>
        </p:spPr>
        <p:txBody>
          <a:bodyPr wrap="square">
            <a:spAutoFit/>
          </a:bodyPr>
          <a:lstStyle/>
          <a:p>
            <a:r>
              <a:rPr lang="nl-NL" sz="2400" dirty="0">
                <a:solidFill>
                  <a:schemeClr val="bg1"/>
                </a:solidFill>
              </a:rPr>
              <a:t>“Ik denk er niet aan jullie gelijk te geven; tot mijn laatste adem houd ik mijn onschuld vol. Dat ik rechtvaardig ben, zal ik blijven </a:t>
            </a:r>
            <a:r>
              <a:rPr lang="nl-NL" sz="2400" dirty="0" err="1" smtClean="0">
                <a:solidFill>
                  <a:schemeClr val="bg1"/>
                </a:solidFill>
              </a:rPr>
              <a:t>verdedi-gen</a:t>
            </a:r>
            <a:r>
              <a:rPr lang="nl-NL" sz="2400" dirty="0">
                <a:solidFill>
                  <a:schemeClr val="bg1"/>
                </a:solidFill>
              </a:rPr>
              <a:t>, ik hoef me niets te verwijten, over geen dag van mijn leven.” (27:5,6 GNB)</a:t>
            </a:r>
            <a:r>
              <a:rPr lang="en-GB" sz="2400" dirty="0">
                <a:solidFill>
                  <a:schemeClr val="bg1"/>
                </a:solidFill>
              </a:rPr>
              <a:t> </a:t>
            </a:r>
            <a:endParaRPr lang="en-US" sz="2400" dirty="0">
              <a:solidFill>
                <a:schemeClr val="bg1"/>
              </a:solidFill>
            </a:endParaRPr>
          </a:p>
        </p:txBody>
      </p:sp>
      <p:sp>
        <p:nvSpPr>
          <p:cNvPr id="3" name="Rectangle 2"/>
          <p:cNvSpPr/>
          <p:nvPr/>
        </p:nvSpPr>
        <p:spPr>
          <a:xfrm>
            <a:off x="226010" y="2121362"/>
            <a:ext cx="8749827" cy="1428083"/>
          </a:xfrm>
          <a:prstGeom prst="rect">
            <a:avLst/>
          </a:prstGeom>
        </p:spPr>
        <p:txBody>
          <a:bodyPr wrap="square">
            <a:spAutoFit/>
          </a:bodyPr>
          <a:lstStyle/>
          <a:p>
            <a:pPr>
              <a:lnSpc>
                <a:spcPct val="90000"/>
              </a:lnSpc>
            </a:pPr>
            <a:r>
              <a:rPr lang="en-GB" sz="2400" dirty="0">
                <a:solidFill>
                  <a:srgbClr val="FFFF00"/>
                </a:solidFill>
              </a:rPr>
              <a:t> </a:t>
            </a:r>
            <a:r>
              <a:rPr lang="nl-NL" sz="2400" dirty="0">
                <a:solidFill>
                  <a:srgbClr val="FFFF00"/>
                </a:solidFill>
              </a:rPr>
              <a:t>“</a:t>
            </a:r>
            <a:r>
              <a:rPr lang="en-US" sz="2400" dirty="0">
                <a:solidFill>
                  <a:srgbClr val="FFFF00"/>
                </a:solidFill>
              </a:rPr>
              <a:t> Maar </a:t>
            </a:r>
            <a:r>
              <a:rPr lang="en-US" sz="2400" dirty="0" err="1">
                <a:solidFill>
                  <a:srgbClr val="FFFF00"/>
                </a:solidFill>
              </a:rPr>
              <a:t>nog</a:t>
            </a:r>
            <a:r>
              <a:rPr lang="en-US" sz="2400" dirty="0">
                <a:solidFill>
                  <a:srgbClr val="FFFF00"/>
                </a:solidFill>
              </a:rPr>
              <a:t> </a:t>
            </a:r>
            <a:r>
              <a:rPr lang="en-US" sz="2400" dirty="0" err="1">
                <a:solidFill>
                  <a:srgbClr val="FFFF00"/>
                </a:solidFill>
              </a:rPr>
              <a:t>heb</a:t>
            </a:r>
            <a:r>
              <a:rPr lang="en-US" sz="2400" dirty="0">
                <a:solidFill>
                  <a:srgbClr val="FFFF00"/>
                </a:solidFill>
              </a:rPr>
              <a:t> </a:t>
            </a:r>
            <a:r>
              <a:rPr lang="en-US" sz="2400" dirty="0" err="1">
                <a:solidFill>
                  <a:srgbClr val="FFFF00"/>
                </a:solidFill>
              </a:rPr>
              <a:t>ik</a:t>
            </a:r>
            <a:r>
              <a:rPr lang="en-US" sz="2400" dirty="0">
                <a:solidFill>
                  <a:srgbClr val="FFFF00"/>
                </a:solidFill>
              </a:rPr>
              <a:t> in de </a:t>
            </a:r>
            <a:r>
              <a:rPr lang="en-US" sz="2400" dirty="0" err="1">
                <a:solidFill>
                  <a:srgbClr val="FFFF00"/>
                </a:solidFill>
              </a:rPr>
              <a:t>hemel</a:t>
            </a:r>
            <a:r>
              <a:rPr lang="en-US" sz="2400" dirty="0">
                <a:solidFill>
                  <a:srgbClr val="FFFF00"/>
                </a:solidFill>
              </a:rPr>
              <a:t> </a:t>
            </a:r>
            <a:r>
              <a:rPr lang="en-US" sz="2400" dirty="0" err="1">
                <a:solidFill>
                  <a:srgbClr val="FFFF00"/>
                </a:solidFill>
              </a:rPr>
              <a:t>mijn</a:t>
            </a:r>
            <a:r>
              <a:rPr lang="en-US" sz="2400" dirty="0">
                <a:solidFill>
                  <a:srgbClr val="FFFF00"/>
                </a:solidFill>
              </a:rPr>
              <a:t> </a:t>
            </a:r>
            <a:r>
              <a:rPr lang="en-US" sz="2400" dirty="0" err="1">
                <a:solidFill>
                  <a:srgbClr val="FFFF00"/>
                </a:solidFill>
              </a:rPr>
              <a:t>getuige</a:t>
            </a:r>
            <a:r>
              <a:rPr lang="en-US" sz="2400" dirty="0">
                <a:solidFill>
                  <a:srgbClr val="FFFF00"/>
                </a:solidFill>
              </a:rPr>
              <a:t>, </a:t>
            </a:r>
            <a:r>
              <a:rPr lang="en-US" sz="2400" dirty="0" err="1">
                <a:solidFill>
                  <a:srgbClr val="FFFF00"/>
                </a:solidFill>
              </a:rPr>
              <a:t>nog</a:t>
            </a:r>
            <a:r>
              <a:rPr lang="en-US" sz="2400" dirty="0">
                <a:solidFill>
                  <a:srgbClr val="FFFF00"/>
                </a:solidFill>
              </a:rPr>
              <a:t> </a:t>
            </a:r>
            <a:r>
              <a:rPr lang="en-US" sz="2400" dirty="0" err="1">
                <a:solidFill>
                  <a:srgbClr val="FFFF00"/>
                </a:solidFill>
              </a:rPr>
              <a:t>heb</a:t>
            </a:r>
            <a:r>
              <a:rPr lang="en-US" sz="2400" dirty="0">
                <a:solidFill>
                  <a:srgbClr val="FFFF00"/>
                </a:solidFill>
              </a:rPr>
              <a:t> </a:t>
            </a:r>
            <a:r>
              <a:rPr lang="en-US" sz="2400" dirty="0" err="1">
                <a:solidFill>
                  <a:srgbClr val="FFFF00"/>
                </a:solidFill>
              </a:rPr>
              <a:t>ik</a:t>
            </a:r>
            <a:r>
              <a:rPr lang="en-US" sz="2400" dirty="0">
                <a:solidFill>
                  <a:srgbClr val="FFFF00"/>
                </a:solidFill>
              </a:rPr>
              <a:t> </a:t>
            </a:r>
            <a:r>
              <a:rPr lang="en-US" sz="2400" dirty="0" err="1">
                <a:solidFill>
                  <a:srgbClr val="FFFF00"/>
                </a:solidFill>
              </a:rPr>
              <a:t>daar</a:t>
            </a:r>
            <a:r>
              <a:rPr lang="en-US" sz="2400" dirty="0">
                <a:solidFill>
                  <a:srgbClr val="FFFF00"/>
                </a:solidFill>
              </a:rPr>
              <a:t> </a:t>
            </a:r>
            <a:r>
              <a:rPr lang="en-US" sz="2400" dirty="0" err="1">
                <a:solidFill>
                  <a:srgbClr val="FFFF00"/>
                </a:solidFill>
              </a:rPr>
              <a:t>mijn</a:t>
            </a:r>
            <a:r>
              <a:rPr lang="en-US" sz="2400" dirty="0">
                <a:solidFill>
                  <a:srgbClr val="FFFF00"/>
                </a:solidFill>
              </a:rPr>
              <a:t> </a:t>
            </a:r>
            <a:r>
              <a:rPr lang="en-US" sz="2400" dirty="0" err="1" smtClean="0">
                <a:solidFill>
                  <a:srgbClr val="FFFF00"/>
                </a:solidFill>
              </a:rPr>
              <a:t>pleitbezorger</a:t>
            </a:r>
            <a:r>
              <a:rPr lang="en-US" sz="2400" dirty="0">
                <a:solidFill>
                  <a:srgbClr val="FFFF00"/>
                </a:solidFill>
              </a:rPr>
              <a:t>. </a:t>
            </a:r>
            <a:r>
              <a:rPr lang="en-US" sz="2400" dirty="0" err="1">
                <a:solidFill>
                  <a:srgbClr val="FFFF00"/>
                </a:solidFill>
              </a:rPr>
              <a:t>Zijn</a:t>
            </a:r>
            <a:r>
              <a:rPr lang="en-US" sz="2400" dirty="0">
                <a:solidFill>
                  <a:srgbClr val="FFFF00"/>
                </a:solidFill>
              </a:rPr>
              <a:t> </a:t>
            </a:r>
            <a:r>
              <a:rPr lang="en-US" sz="2400" dirty="0" err="1">
                <a:solidFill>
                  <a:srgbClr val="FFFF00"/>
                </a:solidFill>
              </a:rPr>
              <a:t>mijn</a:t>
            </a:r>
            <a:r>
              <a:rPr lang="en-US" sz="2400" dirty="0">
                <a:solidFill>
                  <a:srgbClr val="FFFF00"/>
                </a:solidFill>
              </a:rPr>
              <a:t> </a:t>
            </a:r>
            <a:r>
              <a:rPr lang="en-US" sz="2400" dirty="0" err="1">
                <a:solidFill>
                  <a:srgbClr val="FFFF00"/>
                </a:solidFill>
              </a:rPr>
              <a:t>vrienden</a:t>
            </a:r>
            <a:r>
              <a:rPr lang="en-US" sz="2400" dirty="0">
                <a:solidFill>
                  <a:srgbClr val="FFFF00"/>
                </a:solidFill>
              </a:rPr>
              <a:t> </a:t>
            </a:r>
            <a:r>
              <a:rPr lang="en-US" sz="2400" dirty="0" err="1">
                <a:solidFill>
                  <a:srgbClr val="FFFF00"/>
                </a:solidFill>
              </a:rPr>
              <a:t>soms</a:t>
            </a:r>
            <a:r>
              <a:rPr lang="en-US" sz="2400" dirty="0">
                <a:solidFill>
                  <a:srgbClr val="FFFF00"/>
                </a:solidFill>
              </a:rPr>
              <a:t> </a:t>
            </a:r>
            <a:r>
              <a:rPr lang="en-US" sz="2400" dirty="0" err="1">
                <a:solidFill>
                  <a:srgbClr val="FFFF00"/>
                </a:solidFill>
              </a:rPr>
              <a:t>mijn</a:t>
            </a:r>
            <a:r>
              <a:rPr lang="en-US" sz="2400" dirty="0">
                <a:solidFill>
                  <a:srgbClr val="FFFF00"/>
                </a:solidFill>
              </a:rPr>
              <a:t> </a:t>
            </a:r>
            <a:r>
              <a:rPr lang="en-US" sz="2400" dirty="0" err="1">
                <a:solidFill>
                  <a:srgbClr val="FFFF00"/>
                </a:solidFill>
              </a:rPr>
              <a:t>voorspraak</a:t>
            </a:r>
            <a:r>
              <a:rPr lang="en-US" sz="2400" dirty="0">
                <a:solidFill>
                  <a:srgbClr val="FFFF00"/>
                </a:solidFill>
              </a:rPr>
              <a:t>? Nee, in </a:t>
            </a:r>
            <a:r>
              <a:rPr lang="en-US" sz="2400" dirty="0" err="1">
                <a:solidFill>
                  <a:srgbClr val="FFFF00"/>
                </a:solidFill>
              </a:rPr>
              <a:t>tranen</a:t>
            </a:r>
            <a:r>
              <a:rPr lang="en-US" sz="2400" dirty="0">
                <a:solidFill>
                  <a:srgbClr val="FFFF00"/>
                </a:solidFill>
              </a:rPr>
              <a:t> </a:t>
            </a:r>
            <a:r>
              <a:rPr lang="en-US" sz="2400" dirty="0" err="1">
                <a:solidFill>
                  <a:srgbClr val="FFFF00"/>
                </a:solidFill>
              </a:rPr>
              <a:t>zien</a:t>
            </a:r>
            <a:r>
              <a:rPr lang="en-US" sz="2400" dirty="0">
                <a:solidFill>
                  <a:srgbClr val="FFFF00"/>
                </a:solidFill>
              </a:rPr>
              <a:t> </a:t>
            </a:r>
            <a:r>
              <a:rPr lang="en-US" sz="2400" dirty="0" err="1">
                <a:solidFill>
                  <a:srgbClr val="FFFF00"/>
                </a:solidFill>
              </a:rPr>
              <a:t>mijn</a:t>
            </a:r>
            <a:r>
              <a:rPr lang="en-US" sz="2400" dirty="0">
                <a:solidFill>
                  <a:srgbClr val="FFFF00"/>
                </a:solidFill>
              </a:rPr>
              <a:t> </a:t>
            </a:r>
            <a:r>
              <a:rPr lang="en-US" sz="2400" dirty="0" err="1">
                <a:solidFill>
                  <a:srgbClr val="FFFF00"/>
                </a:solidFill>
              </a:rPr>
              <a:t>ogen</a:t>
            </a:r>
            <a:r>
              <a:rPr lang="en-US" sz="2400" dirty="0">
                <a:solidFill>
                  <a:srgbClr val="FFFF00"/>
                </a:solidFill>
              </a:rPr>
              <a:t> op </a:t>
            </a:r>
            <a:r>
              <a:rPr lang="en-US" sz="2400" dirty="0" err="1">
                <a:solidFill>
                  <a:srgbClr val="FFFF00"/>
                </a:solidFill>
              </a:rPr>
              <a:t>naar</a:t>
            </a:r>
            <a:r>
              <a:rPr lang="en-US" sz="2400" dirty="0">
                <a:solidFill>
                  <a:srgbClr val="FFFF00"/>
                </a:solidFill>
              </a:rPr>
              <a:t> God. </a:t>
            </a:r>
            <a:r>
              <a:rPr lang="en-US" sz="2400" dirty="0" err="1">
                <a:solidFill>
                  <a:srgbClr val="FFFF00"/>
                </a:solidFill>
              </a:rPr>
              <a:t>Laat</a:t>
            </a:r>
            <a:r>
              <a:rPr lang="en-US" sz="2400" dirty="0">
                <a:solidFill>
                  <a:srgbClr val="FFFF00"/>
                </a:solidFill>
              </a:rPr>
              <a:t> </a:t>
            </a:r>
            <a:r>
              <a:rPr lang="en-US" sz="2400" dirty="0" err="1">
                <a:solidFill>
                  <a:srgbClr val="FFFF00"/>
                </a:solidFill>
              </a:rPr>
              <a:t>hij</a:t>
            </a:r>
            <a:r>
              <a:rPr lang="en-US" sz="2400" dirty="0">
                <a:solidFill>
                  <a:srgbClr val="FFFF00"/>
                </a:solidFill>
              </a:rPr>
              <a:t> </a:t>
            </a:r>
            <a:r>
              <a:rPr lang="en-US" sz="2400" dirty="0" err="1">
                <a:solidFill>
                  <a:srgbClr val="FFFF00"/>
                </a:solidFill>
              </a:rPr>
              <a:t>oordelen</a:t>
            </a:r>
            <a:r>
              <a:rPr lang="en-US" sz="2400" dirty="0">
                <a:solidFill>
                  <a:srgbClr val="FFFF00"/>
                </a:solidFill>
              </a:rPr>
              <a:t> </a:t>
            </a:r>
            <a:r>
              <a:rPr lang="en-US" sz="2400" dirty="0" err="1">
                <a:solidFill>
                  <a:srgbClr val="FFFF00"/>
                </a:solidFill>
              </a:rPr>
              <a:t>tussen</a:t>
            </a:r>
            <a:r>
              <a:rPr lang="en-US" sz="2400" dirty="0">
                <a:solidFill>
                  <a:srgbClr val="FFFF00"/>
                </a:solidFill>
              </a:rPr>
              <a:t> </a:t>
            </a:r>
            <a:r>
              <a:rPr lang="en-US" sz="2400" dirty="0" err="1">
                <a:solidFill>
                  <a:srgbClr val="FFFF00"/>
                </a:solidFill>
              </a:rPr>
              <a:t>mens</a:t>
            </a:r>
            <a:r>
              <a:rPr lang="en-US" sz="2400" dirty="0">
                <a:solidFill>
                  <a:srgbClr val="FFFF00"/>
                </a:solidFill>
              </a:rPr>
              <a:t> en God, </a:t>
            </a:r>
            <a:r>
              <a:rPr lang="en-US" sz="2400" dirty="0" err="1">
                <a:solidFill>
                  <a:srgbClr val="FFFF00"/>
                </a:solidFill>
              </a:rPr>
              <a:t>zoals</a:t>
            </a:r>
            <a:r>
              <a:rPr lang="en-US" sz="2400" dirty="0">
                <a:solidFill>
                  <a:srgbClr val="FFFF00"/>
                </a:solidFill>
              </a:rPr>
              <a:t> </a:t>
            </a:r>
            <a:r>
              <a:rPr lang="en-US" sz="2400" dirty="0" err="1">
                <a:solidFill>
                  <a:srgbClr val="FFFF00"/>
                </a:solidFill>
              </a:rPr>
              <a:t>tussen</a:t>
            </a:r>
            <a:r>
              <a:rPr lang="en-US" sz="2400" dirty="0">
                <a:solidFill>
                  <a:srgbClr val="FFFF00"/>
                </a:solidFill>
              </a:rPr>
              <a:t> </a:t>
            </a:r>
            <a:r>
              <a:rPr lang="en-US" sz="2400" dirty="0" err="1">
                <a:solidFill>
                  <a:srgbClr val="FFFF00"/>
                </a:solidFill>
              </a:rPr>
              <a:t>een</a:t>
            </a:r>
            <a:r>
              <a:rPr lang="en-US" sz="2400" dirty="0">
                <a:solidFill>
                  <a:srgbClr val="FFFF00"/>
                </a:solidFill>
              </a:rPr>
              <a:t> </a:t>
            </a:r>
            <a:r>
              <a:rPr lang="en-US" sz="2400" dirty="0" err="1">
                <a:solidFill>
                  <a:srgbClr val="FFFF00"/>
                </a:solidFill>
              </a:rPr>
              <a:t>mens</a:t>
            </a:r>
            <a:r>
              <a:rPr lang="en-US" sz="2400" dirty="0">
                <a:solidFill>
                  <a:srgbClr val="FFFF00"/>
                </a:solidFill>
              </a:rPr>
              <a:t> en </a:t>
            </a:r>
            <a:r>
              <a:rPr lang="en-US" sz="2400" dirty="0" err="1">
                <a:solidFill>
                  <a:srgbClr val="FFFF00"/>
                </a:solidFill>
              </a:rPr>
              <a:t>zijn</a:t>
            </a:r>
            <a:r>
              <a:rPr lang="en-US" sz="2400" dirty="0">
                <a:solidFill>
                  <a:srgbClr val="FFFF00"/>
                </a:solidFill>
              </a:rPr>
              <a:t> </a:t>
            </a:r>
            <a:r>
              <a:rPr lang="en-US" sz="2400" dirty="0" err="1">
                <a:solidFill>
                  <a:srgbClr val="FFFF00"/>
                </a:solidFill>
              </a:rPr>
              <a:t>gelijke</a:t>
            </a:r>
            <a:r>
              <a:rPr lang="en-US" sz="2400" dirty="0">
                <a:solidFill>
                  <a:srgbClr val="FFFF00"/>
                </a:solidFill>
              </a:rPr>
              <a:t>.”</a:t>
            </a:r>
            <a:r>
              <a:rPr lang="nl-NL" sz="2400" dirty="0">
                <a:solidFill>
                  <a:srgbClr val="FFFF00"/>
                </a:solidFill>
              </a:rPr>
              <a:t> (16:19-21)</a:t>
            </a:r>
            <a:r>
              <a:rPr lang="en-GB" sz="2400" dirty="0">
                <a:solidFill>
                  <a:srgbClr val="FFFF00"/>
                </a:solidFill>
              </a:rPr>
              <a:t> </a:t>
            </a:r>
            <a:endParaRPr lang="en-US" sz="2400" dirty="0">
              <a:solidFill>
                <a:srgbClr val="FFFF00"/>
              </a:solidFill>
            </a:endParaRPr>
          </a:p>
        </p:txBody>
      </p:sp>
      <p:sp>
        <p:nvSpPr>
          <p:cNvPr id="4" name="Rectangle 3"/>
          <p:cNvSpPr/>
          <p:nvPr/>
        </p:nvSpPr>
        <p:spPr>
          <a:xfrm>
            <a:off x="215248" y="3564858"/>
            <a:ext cx="6231427" cy="2092881"/>
          </a:xfrm>
          <a:prstGeom prst="rect">
            <a:avLst/>
          </a:prstGeom>
        </p:spPr>
        <p:txBody>
          <a:bodyPr wrap="square">
            <a:spAutoFit/>
          </a:bodyPr>
          <a:lstStyle/>
          <a:p>
            <a:pPr>
              <a:lnSpc>
                <a:spcPct val="90000"/>
              </a:lnSpc>
            </a:pPr>
            <a:r>
              <a:rPr lang="nl-NL" sz="2400" dirty="0">
                <a:solidFill>
                  <a:srgbClr val="FFFFFF"/>
                </a:solidFill>
              </a:rPr>
              <a:t>“</a:t>
            </a:r>
            <a:r>
              <a:rPr lang="en-US" sz="2400" dirty="0" err="1">
                <a:solidFill>
                  <a:srgbClr val="FFFFFF"/>
                </a:solidFill>
              </a:rPr>
              <a:t>Ik</a:t>
            </a:r>
            <a:r>
              <a:rPr lang="en-US" sz="2400" dirty="0">
                <a:solidFill>
                  <a:srgbClr val="FFFFFF"/>
                </a:solidFill>
              </a:rPr>
              <a:t> </a:t>
            </a:r>
            <a:r>
              <a:rPr lang="en-US" sz="2400" dirty="0" err="1">
                <a:solidFill>
                  <a:srgbClr val="FFFFFF"/>
                </a:solidFill>
              </a:rPr>
              <a:t>weet</a:t>
            </a:r>
            <a:r>
              <a:rPr lang="en-US" sz="2400" dirty="0">
                <a:solidFill>
                  <a:srgbClr val="FFFFFF"/>
                </a:solidFill>
              </a:rPr>
              <a:t>: </a:t>
            </a:r>
            <a:r>
              <a:rPr lang="en-US" sz="2400" dirty="0" err="1">
                <a:solidFill>
                  <a:srgbClr val="FFFFFF"/>
                </a:solidFill>
              </a:rPr>
              <a:t>mijn</a:t>
            </a:r>
            <a:r>
              <a:rPr lang="en-US" sz="2400" dirty="0">
                <a:solidFill>
                  <a:srgbClr val="FFFFFF"/>
                </a:solidFill>
              </a:rPr>
              <a:t> redder </a:t>
            </a:r>
            <a:r>
              <a:rPr lang="en-US" sz="2400" dirty="0" err="1">
                <a:solidFill>
                  <a:srgbClr val="FFFFFF"/>
                </a:solidFill>
              </a:rPr>
              <a:t>leeft</a:t>
            </a:r>
            <a:r>
              <a:rPr lang="en-US" sz="2400" dirty="0">
                <a:solidFill>
                  <a:srgbClr val="FFFFFF"/>
                </a:solidFill>
              </a:rPr>
              <a:t>, en </a:t>
            </a:r>
            <a:r>
              <a:rPr lang="en-US" sz="2400" dirty="0" err="1">
                <a:solidFill>
                  <a:srgbClr val="FFFFFF"/>
                </a:solidFill>
              </a:rPr>
              <a:t>hij</a:t>
            </a:r>
            <a:r>
              <a:rPr lang="en-US" sz="2400" dirty="0">
                <a:solidFill>
                  <a:srgbClr val="FFFFFF"/>
                </a:solidFill>
              </a:rPr>
              <a:t> </a:t>
            </a:r>
            <a:r>
              <a:rPr lang="en-US" sz="2400" dirty="0" err="1">
                <a:solidFill>
                  <a:srgbClr val="FFFFFF"/>
                </a:solidFill>
              </a:rPr>
              <a:t>zal</a:t>
            </a:r>
            <a:r>
              <a:rPr lang="en-US" sz="2400" dirty="0">
                <a:solidFill>
                  <a:srgbClr val="FFFFFF"/>
                </a:solidFill>
              </a:rPr>
              <a:t> ten </a:t>
            </a:r>
            <a:r>
              <a:rPr lang="en-US" sz="2400" dirty="0" err="1">
                <a:solidFill>
                  <a:srgbClr val="FFFFFF"/>
                </a:solidFill>
              </a:rPr>
              <a:t>slotte</a:t>
            </a:r>
            <a:r>
              <a:rPr lang="en-US" sz="2400" dirty="0">
                <a:solidFill>
                  <a:srgbClr val="FFFFFF"/>
                </a:solidFill>
              </a:rPr>
              <a:t> </a:t>
            </a:r>
            <a:r>
              <a:rPr lang="en-US" sz="2400" dirty="0" err="1">
                <a:solidFill>
                  <a:srgbClr val="FFFFFF"/>
                </a:solidFill>
              </a:rPr>
              <a:t>hier</a:t>
            </a:r>
            <a:r>
              <a:rPr lang="en-US" sz="2400" dirty="0">
                <a:solidFill>
                  <a:srgbClr val="FFFFFF"/>
                </a:solidFill>
              </a:rPr>
              <a:t> op </a:t>
            </a:r>
            <a:r>
              <a:rPr lang="en-US" sz="2400" dirty="0" err="1">
                <a:solidFill>
                  <a:srgbClr val="FFFFFF"/>
                </a:solidFill>
              </a:rPr>
              <a:t>aarde</a:t>
            </a:r>
            <a:r>
              <a:rPr lang="en-US" sz="2400" dirty="0">
                <a:solidFill>
                  <a:srgbClr val="FFFFFF"/>
                </a:solidFill>
              </a:rPr>
              <a:t> </a:t>
            </a:r>
            <a:r>
              <a:rPr lang="en-US" sz="2400" dirty="0" err="1">
                <a:solidFill>
                  <a:srgbClr val="FFFFFF"/>
                </a:solidFill>
              </a:rPr>
              <a:t>ingrijpen</a:t>
            </a:r>
            <a:r>
              <a:rPr lang="en-US" sz="2400" dirty="0">
                <a:solidFill>
                  <a:srgbClr val="FFFFFF"/>
                </a:solidFill>
              </a:rPr>
              <a:t>. </a:t>
            </a:r>
            <a:r>
              <a:rPr lang="en-US" sz="2400" dirty="0" err="1">
                <a:solidFill>
                  <a:srgbClr val="FFFFFF"/>
                </a:solidFill>
              </a:rPr>
              <a:t>Hoezeer</a:t>
            </a:r>
            <a:r>
              <a:rPr lang="en-US" sz="2400" dirty="0">
                <a:solidFill>
                  <a:srgbClr val="FFFFFF"/>
                </a:solidFill>
              </a:rPr>
              <a:t> </a:t>
            </a:r>
            <a:r>
              <a:rPr lang="en-US" sz="2400" dirty="0" err="1">
                <a:solidFill>
                  <a:srgbClr val="FFFFFF"/>
                </a:solidFill>
              </a:rPr>
              <a:t>mijn</a:t>
            </a:r>
            <a:r>
              <a:rPr lang="en-US" sz="2400" dirty="0">
                <a:solidFill>
                  <a:srgbClr val="FFFFFF"/>
                </a:solidFill>
              </a:rPr>
              <a:t> </a:t>
            </a:r>
            <a:r>
              <a:rPr lang="en-US" sz="2400" dirty="0" err="1">
                <a:solidFill>
                  <a:srgbClr val="FFFFFF"/>
                </a:solidFill>
              </a:rPr>
              <a:t>huid</a:t>
            </a:r>
            <a:r>
              <a:rPr lang="en-US" sz="2400" dirty="0">
                <a:solidFill>
                  <a:srgbClr val="FFFFFF"/>
                </a:solidFill>
              </a:rPr>
              <a:t> </a:t>
            </a:r>
            <a:r>
              <a:rPr lang="en-US" sz="2400" dirty="0" err="1">
                <a:solidFill>
                  <a:srgbClr val="FFFFFF"/>
                </a:solidFill>
              </a:rPr>
              <a:t>ook</a:t>
            </a:r>
            <a:r>
              <a:rPr lang="en-US" sz="2400" dirty="0">
                <a:solidFill>
                  <a:srgbClr val="FFFFFF"/>
                </a:solidFill>
              </a:rPr>
              <a:t> is </a:t>
            </a:r>
            <a:r>
              <a:rPr lang="en-US" sz="2400" dirty="0" err="1">
                <a:solidFill>
                  <a:srgbClr val="FFFFFF"/>
                </a:solidFill>
              </a:rPr>
              <a:t>geschonden</a:t>
            </a:r>
            <a:r>
              <a:rPr lang="en-US" sz="2400" dirty="0">
                <a:solidFill>
                  <a:srgbClr val="FFFFFF"/>
                </a:solidFill>
              </a:rPr>
              <a:t>, </a:t>
            </a:r>
            <a:r>
              <a:rPr lang="en-US" sz="2400" dirty="0" err="1">
                <a:solidFill>
                  <a:srgbClr val="FFFFFF"/>
                </a:solidFill>
              </a:rPr>
              <a:t>toch</a:t>
            </a:r>
            <a:r>
              <a:rPr lang="en-US" sz="2400" dirty="0">
                <a:solidFill>
                  <a:srgbClr val="FFFFFF"/>
                </a:solidFill>
              </a:rPr>
              <a:t> </a:t>
            </a:r>
            <a:r>
              <a:rPr lang="en-US" sz="2400" dirty="0" err="1">
                <a:solidFill>
                  <a:srgbClr val="FFFFFF"/>
                </a:solidFill>
              </a:rPr>
              <a:t>zal</a:t>
            </a:r>
            <a:r>
              <a:rPr lang="en-US" sz="2400" dirty="0">
                <a:solidFill>
                  <a:srgbClr val="FFFFFF"/>
                </a:solidFill>
              </a:rPr>
              <a:t> </a:t>
            </a:r>
            <a:r>
              <a:rPr lang="en-US" sz="2400" dirty="0" err="1">
                <a:solidFill>
                  <a:srgbClr val="FFFFFF"/>
                </a:solidFill>
              </a:rPr>
              <a:t>ik</a:t>
            </a:r>
            <a:r>
              <a:rPr lang="en-US" sz="2400" dirty="0">
                <a:solidFill>
                  <a:srgbClr val="FFFFFF"/>
                </a:solidFill>
              </a:rPr>
              <a:t> in </a:t>
            </a:r>
            <a:r>
              <a:rPr lang="en-US" sz="2400" dirty="0" err="1">
                <a:solidFill>
                  <a:srgbClr val="FFFFFF"/>
                </a:solidFill>
              </a:rPr>
              <a:t>dit</a:t>
            </a:r>
            <a:r>
              <a:rPr lang="en-US" sz="2400" dirty="0">
                <a:solidFill>
                  <a:srgbClr val="FFFFFF"/>
                </a:solidFill>
              </a:rPr>
              <a:t> </a:t>
            </a:r>
            <a:r>
              <a:rPr lang="en-US" sz="2400" dirty="0" err="1">
                <a:solidFill>
                  <a:srgbClr val="FFFFFF"/>
                </a:solidFill>
              </a:rPr>
              <a:t>lichaam</a:t>
            </a:r>
            <a:r>
              <a:rPr lang="en-US" sz="2400" dirty="0">
                <a:solidFill>
                  <a:srgbClr val="FFFFFF"/>
                </a:solidFill>
              </a:rPr>
              <a:t> God </a:t>
            </a:r>
            <a:r>
              <a:rPr lang="en-US" sz="2400" dirty="0" err="1" smtClean="0">
                <a:solidFill>
                  <a:srgbClr val="FFFFFF"/>
                </a:solidFill>
              </a:rPr>
              <a:t>aan-schouwen</a:t>
            </a:r>
            <a:r>
              <a:rPr lang="en-US" sz="2400" dirty="0">
                <a:solidFill>
                  <a:srgbClr val="FFFFFF"/>
                </a:solidFill>
              </a:rPr>
              <a:t>. </a:t>
            </a:r>
            <a:r>
              <a:rPr lang="en-US" sz="2400" dirty="0" err="1">
                <a:solidFill>
                  <a:srgbClr val="FFFFFF"/>
                </a:solidFill>
              </a:rPr>
              <a:t>Ik</a:t>
            </a:r>
            <a:r>
              <a:rPr lang="en-US" sz="2400" dirty="0">
                <a:solidFill>
                  <a:srgbClr val="FFFFFF"/>
                </a:solidFill>
              </a:rPr>
              <a:t> </a:t>
            </a:r>
            <a:r>
              <a:rPr lang="en-US" sz="2400" dirty="0" err="1">
                <a:solidFill>
                  <a:srgbClr val="FFFFFF"/>
                </a:solidFill>
              </a:rPr>
              <a:t>zal</a:t>
            </a:r>
            <a:r>
              <a:rPr lang="en-US" sz="2400" dirty="0">
                <a:solidFill>
                  <a:srgbClr val="FFFFFF"/>
                </a:solidFill>
              </a:rPr>
              <a:t> hem </a:t>
            </a:r>
            <a:r>
              <a:rPr lang="en-US" sz="2400" dirty="0" err="1">
                <a:solidFill>
                  <a:srgbClr val="FFFFFF"/>
                </a:solidFill>
              </a:rPr>
              <a:t>aanschouwen</a:t>
            </a:r>
            <a:r>
              <a:rPr lang="en-US" sz="2400" dirty="0">
                <a:solidFill>
                  <a:srgbClr val="FFFFFF"/>
                </a:solidFill>
              </a:rPr>
              <a:t>, </a:t>
            </a:r>
            <a:r>
              <a:rPr lang="en-US" sz="2400" dirty="0" err="1">
                <a:solidFill>
                  <a:srgbClr val="FFFFFF"/>
                </a:solidFill>
              </a:rPr>
              <a:t>ik</a:t>
            </a:r>
            <a:r>
              <a:rPr lang="en-US" sz="2400" dirty="0">
                <a:solidFill>
                  <a:srgbClr val="FFFFFF"/>
                </a:solidFill>
              </a:rPr>
              <a:t> </a:t>
            </a:r>
            <a:r>
              <a:rPr lang="en-US" sz="2400" dirty="0" err="1">
                <a:solidFill>
                  <a:srgbClr val="FFFFFF"/>
                </a:solidFill>
              </a:rPr>
              <a:t>zal</a:t>
            </a:r>
            <a:r>
              <a:rPr lang="en-US" sz="2400" dirty="0">
                <a:solidFill>
                  <a:srgbClr val="FFFFFF"/>
                </a:solidFill>
              </a:rPr>
              <a:t> hem met </a:t>
            </a:r>
            <a:r>
              <a:rPr lang="en-US" sz="2400" dirty="0" err="1">
                <a:solidFill>
                  <a:srgbClr val="FFFFFF"/>
                </a:solidFill>
              </a:rPr>
              <a:t>eigen</a:t>
            </a:r>
            <a:r>
              <a:rPr lang="en-US" sz="2400" dirty="0">
                <a:solidFill>
                  <a:srgbClr val="FFFFFF"/>
                </a:solidFill>
              </a:rPr>
              <a:t> </a:t>
            </a:r>
            <a:r>
              <a:rPr lang="en-US" sz="2400" dirty="0" err="1">
                <a:solidFill>
                  <a:srgbClr val="FFFFFF"/>
                </a:solidFill>
              </a:rPr>
              <a:t>ogen</a:t>
            </a:r>
            <a:r>
              <a:rPr lang="en-US" sz="2400" dirty="0">
                <a:solidFill>
                  <a:srgbClr val="FFFFFF"/>
                </a:solidFill>
              </a:rPr>
              <a:t> </a:t>
            </a:r>
            <a:r>
              <a:rPr lang="en-US" sz="2400" dirty="0" err="1">
                <a:solidFill>
                  <a:srgbClr val="FFFFFF"/>
                </a:solidFill>
              </a:rPr>
              <a:t>zien</a:t>
            </a:r>
            <a:r>
              <a:rPr lang="en-US" sz="2400" dirty="0">
                <a:solidFill>
                  <a:srgbClr val="FFFFFF"/>
                </a:solidFill>
              </a:rPr>
              <a:t>, </a:t>
            </a:r>
            <a:r>
              <a:rPr lang="en-US" sz="2400" dirty="0" err="1">
                <a:solidFill>
                  <a:srgbClr val="FFFFFF"/>
                </a:solidFill>
              </a:rPr>
              <a:t>ik</a:t>
            </a:r>
            <a:r>
              <a:rPr lang="en-US" sz="2400" dirty="0">
                <a:solidFill>
                  <a:srgbClr val="FFFFFF"/>
                </a:solidFill>
              </a:rPr>
              <a:t>, </a:t>
            </a:r>
            <a:r>
              <a:rPr lang="en-US" sz="2400" dirty="0" err="1">
                <a:solidFill>
                  <a:srgbClr val="FFFFFF"/>
                </a:solidFill>
              </a:rPr>
              <a:t>geen</a:t>
            </a:r>
            <a:r>
              <a:rPr lang="en-US" sz="2400" dirty="0">
                <a:solidFill>
                  <a:srgbClr val="FFFFFF"/>
                </a:solidFill>
              </a:rPr>
              <a:t> </a:t>
            </a:r>
            <a:r>
              <a:rPr lang="en-US" sz="2400" dirty="0" err="1">
                <a:solidFill>
                  <a:srgbClr val="FFFFFF"/>
                </a:solidFill>
              </a:rPr>
              <a:t>ander</a:t>
            </a:r>
            <a:r>
              <a:rPr lang="en-US" sz="2400" dirty="0">
                <a:solidFill>
                  <a:srgbClr val="FFFFFF"/>
                </a:solidFill>
              </a:rPr>
              <a:t>, heel </a:t>
            </a:r>
            <a:r>
              <a:rPr lang="en-US" sz="2400" dirty="0" err="1">
                <a:solidFill>
                  <a:srgbClr val="FFFFFF"/>
                </a:solidFill>
              </a:rPr>
              <a:t>mijn</a:t>
            </a:r>
            <a:r>
              <a:rPr lang="en-US" sz="2400" dirty="0">
                <a:solidFill>
                  <a:srgbClr val="FFFFFF"/>
                </a:solidFill>
              </a:rPr>
              <a:t> </a:t>
            </a:r>
            <a:r>
              <a:rPr lang="en-US" sz="2400" dirty="0" err="1">
                <a:solidFill>
                  <a:srgbClr val="FFFFFF"/>
                </a:solidFill>
              </a:rPr>
              <a:t>binnenste</a:t>
            </a:r>
            <a:r>
              <a:rPr lang="en-US" sz="2400" dirty="0">
                <a:solidFill>
                  <a:srgbClr val="FFFFFF"/>
                </a:solidFill>
              </a:rPr>
              <a:t> </a:t>
            </a:r>
            <a:r>
              <a:rPr lang="en-US" sz="2400" dirty="0" err="1">
                <a:solidFill>
                  <a:srgbClr val="FFFFFF"/>
                </a:solidFill>
              </a:rPr>
              <a:t>smacht</a:t>
            </a:r>
            <a:r>
              <a:rPr lang="en-US" sz="2400" dirty="0">
                <a:solidFill>
                  <a:srgbClr val="FFFFFF"/>
                </a:solidFill>
              </a:rPr>
              <a:t> van </a:t>
            </a:r>
            <a:r>
              <a:rPr lang="en-US" sz="2400" dirty="0" err="1">
                <a:solidFill>
                  <a:srgbClr val="FFFFFF"/>
                </a:solidFill>
              </a:rPr>
              <a:t>verlangen</a:t>
            </a:r>
            <a:r>
              <a:rPr lang="en-US" sz="2400" dirty="0">
                <a:solidFill>
                  <a:srgbClr val="FFFFFF"/>
                </a:solidFill>
              </a:rPr>
              <a:t>.” </a:t>
            </a:r>
            <a:r>
              <a:rPr lang="nl-NL" sz="2400" dirty="0">
                <a:solidFill>
                  <a:srgbClr val="FFFFFF"/>
                </a:solidFill>
              </a:rPr>
              <a:t>(19:25-27)</a:t>
            </a:r>
            <a:endParaRPr lang="en-GB" sz="2400" dirty="0">
              <a:solidFill>
                <a:srgbClr val="FFFFFF"/>
              </a:solidFill>
            </a:endParaRPr>
          </a:p>
        </p:txBody>
      </p:sp>
      <p:sp>
        <p:nvSpPr>
          <p:cNvPr id="9" name="Rectangle 8"/>
          <p:cNvSpPr/>
          <p:nvPr/>
        </p:nvSpPr>
        <p:spPr>
          <a:xfrm>
            <a:off x="226011" y="5657671"/>
            <a:ext cx="6392862" cy="1095685"/>
          </a:xfrm>
          <a:prstGeom prst="rect">
            <a:avLst/>
          </a:prstGeom>
        </p:spPr>
        <p:txBody>
          <a:bodyPr wrap="square">
            <a:spAutoFit/>
          </a:bodyPr>
          <a:lstStyle/>
          <a:p>
            <a:pPr>
              <a:lnSpc>
                <a:spcPct val="90000"/>
              </a:lnSpc>
            </a:pPr>
            <a:r>
              <a:rPr lang="nl-NL" sz="2400" dirty="0">
                <a:solidFill>
                  <a:srgbClr val="FFFF00"/>
                </a:solidFill>
              </a:rPr>
              <a:t>“</a:t>
            </a:r>
            <a:r>
              <a:rPr lang="en-US" sz="2400" dirty="0">
                <a:solidFill>
                  <a:srgbClr val="FFFF00"/>
                </a:solidFill>
              </a:rPr>
              <a:t>Nu </a:t>
            </a:r>
            <a:r>
              <a:rPr lang="en-US" sz="2400" dirty="0" err="1">
                <a:solidFill>
                  <a:srgbClr val="FFFF00"/>
                </a:solidFill>
              </a:rPr>
              <a:t>zal</a:t>
            </a:r>
            <a:r>
              <a:rPr lang="en-US" sz="2400" dirty="0">
                <a:solidFill>
                  <a:srgbClr val="FFFF00"/>
                </a:solidFill>
              </a:rPr>
              <a:t> </a:t>
            </a:r>
            <a:r>
              <a:rPr lang="en-US" sz="2400" dirty="0" err="1">
                <a:solidFill>
                  <a:srgbClr val="FFFF00"/>
                </a:solidFill>
              </a:rPr>
              <a:t>ik</a:t>
            </a:r>
            <a:r>
              <a:rPr lang="en-US" sz="2400" dirty="0">
                <a:solidFill>
                  <a:srgbClr val="FFFF00"/>
                </a:solidFill>
              </a:rPr>
              <a:t> </a:t>
            </a:r>
            <a:r>
              <a:rPr lang="en-US" sz="2400" dirty="0" err="1">
                <a:solidFill>
                  <a:srgbClr val="FFFF00"/>
                </a:solidFill>
              </a:rPr>
              <a:t>spreken</a:t>
            </a:r>
            <a:r>
              <a:rPr lang="en-US" sz="2400" dirty="0">
                <a:solidFill>
                  <a:srgbClr val="FFFF00"/>
                </a:solidFill>
              </a:rPr>
              <a:t> tot de </a:t>
            </a:r>
            <a:r>
              <a:rPr lang="en-US" sz="2400" dirty="0" err="1" smtClean="0">
                <a:solidFill>
                  <a:srgbClr val="FFFF00"/>
                </a:solidFill>
              </a:rPr>
              <a:t>Ontzagwekkende</a:t>
            </a:r>
            <a:r>
              <a:rPr lang="en-US" sz="2400" dirty="0">
                <a:solidFill>
                  <a:srgbClr val="FFFF00"/>
                </a:solidFill>
              </a:rPr>
              <a:t>, </a:t>
            </a:r>
            <a:r>
              <a:rPr lang="en-US" sz="2400" dirty="0" err="1">
                <a:solidFill>
                  <a:srgbClr val="FFFF00"/>
                </a:solidFill>
              </a:rPr>
              <a:t>ik</a:t>
            </a:r>
            <a:r>
              <a:rPr lang="en-US" sz="2400" dirty="0">
                <a:solidFill>
                  <a:srgbClr val="FFFF00"/>
                </a:solidFill>
              </a:rPr>
              <a:t> </a:t>
            </a:r>
            <a:r>
              <a:rPr lang="en-US" sz="2400" dirty="0" err="1">
                <a:solidFill>
                  <a:srgbClr val="FFFF00"/>
                </a:solidFill>
              </a:rPr>
              <a:t>wil</a:t>
            </a:r>
            <a:r>
              <a:rPr lang="en-US" sz="2400" dirty="0">
                <a:solidFill>
                  <a:srgbClr val="FFFF00"/>
                </a:solidFill>
              </a:rPr>
              <a:t> me </a:t>
            </a:r>
            <a:r>
              <a:rPr lang="en-US" sz="2400" dirty="0" err="1">
                <a:solidFill>
                  <a:srgbClr val="FFFF00"/>
                </a:solidFill>
              </a:rPr>
              <a:t>verdedigen</a:t>
            </a:r>
            <a:r>
              <a:rPr lang="en-US" sz="2400" dirty="0">
                <a:solidFill>
                  <a:srgbClr val="FFFF00"/>
                </a:solidFill>
              </a:rPr>
              <a:t> ten </a:t>
            </a:r>
            <a:r>
              <a:rPr lang="en-US" sz="2400" dirty="0" err="1">
                <a:solidFill>
                  <a:srgbClr val="FFFF00"/>
                </a:solidFill>
              </a:rPr>
              <a:t>overstaan</a:t>
            </a:r>
            <a:r>
              <a:rPr lang="en-US" sz="2400" dirty="0">
                <a:solidFill>
                  <a:srgbClr val="FFFF00"/>
                </a:solidFill>
              </a:rPr>
              <a:t> van God. </a:t>
            </a:r>
            <a:r>
              <a:rPr lang="nl-NL" sz="2400" dirty="0">
                <a:solidFill>
                  <a:srgbClr val="FFFF00"/>
                </a:solidFill>
              </a:rPr>
              <a:t>(13:3)  </a:t>
            </a:r>
            <a:r>
              <a:rPr lang="nl-NL" sz="2400" spc="-100" dirty="0">
                <a:solidFill>
                  <a:srgbClr val="FFFF00"/>
                </a:solidFill>
              </a:rPr>
              <a:t>“</a:t>
            </a:r>
            <a:r>
              <a:rPr lang="en-US" sz="2400" spc="-100" dirty="0" err="1">
                <a:solidFill>
                  <a:srgbClr val="FFFF00"/>
                </a:solidFill>
              </a:rPr>
              <a:t>Laat</a:t>
            </a:r>
            <a:r>
              <a:rPr lang="en-US" sz="2400" spc="-100" dirty="0">
                <a:solidFill>
                  <a:srgbClr val="FFFF00"/>
                </a:solidFill>
              </a:rPr>
              <a:t> nu de </a:t>
            </a:r>
            <a:r>
              <a:rPr lang="en-US" sz="2400" spc="-100" dirty="0" err="1">
                <a:solidFill>
                  <a:srgbClr val="FFFF00"/>
                </a:solidFill>
              </a:rPr>
              <a:t>Ontzagwekkende</a:t>
            </a:r>
            <a:r>
              <a:rPr lang="en-US" sz="2400" spc="-100" dirty="0">
                <a:solidFill>
                  <a:srgbClr val="FFFF00"/>
                </a:solidFill>
              </a:rPr>
              <a:t> </a:t>
            </a:r>
            <a:r>
              <a:rPr lang="en-US" sz="2400" spc="-100" dirty="0" err="1">
                <a:solidFill>
                  <a:srgbClr val="FFFF00"/>
                </a:solidFill>
              </a:rPr>
              <a:t>antwoord</a:t>
            </a:r>
            <a:r>
              <a:rPr lang="en-US" sz="2400" spc="-100" dirty="0">
                <a:solidFill>
                  <a:srgbClr val="FFFF00"/>
                </a:solidFill>
              </a:rPr>
              <a:t> </a:t>
            </a:r>
            <a:r>
              <a:rPr lang="en-US" sz="2400" spc="-100" dirty="0" err="1">
                <a:solidFill>
                  <a:srgbClr val="FFFF00"/>
                </a:solidFill>
              </a:rPr>
              <a:t>geven</a:t>
            </a:r>
            <a:r>
              <a:rPr lang="en-US" sz="2400" spc="-100" dirty="0" smtClean="0">
                <a:solidFill>
                  <a:srgbClr val="FFFF00"/>
                </a:solidFill>
              </a:rPr>
              <a:t>” </a:t>
            </a:r>
            <a:r>
              <a:rPr lang="nl-NL" sz="2400" spc="-100" dirty="0" smtClean="0">
                <a:solidFill>
                  <a:srgbClr val="FFFF00"/>
                </a:solidFill>
              </a:rPr>
              <a:t>(</a:t>
            </a:r>
            <a:r>
              <a:rPr lang="nl-NL" sz="2400" spc="-100" dirty="0">
                <a:solidFill>
                  <a:srgbClr val="FFFF00"/>
                </a:solidFill>
              </a:rPr>
              <a:t>31:35)</a:t>
            </a:r>
            <a:r>
              <a:rPr lang="en-GB" sz="2400" spc="-100" dirty="0">
                <a:solidFill>
                  <a:srgbClr val="FFFF00"/>
                </a:solidFill>
              </a:rPr>
              <a:t> </a:t>
            </a:r>
            <a:endParaRPr lang="en-US" sz="2400" spc="-100" dirty="0">
              <a:solidFill>
                <a:srgbClr val="FFFF00"/>
              </a:solidFill>
            </a:endParaRPr>
          </a:p>
        </p:txBody>
      </p:sp>
    </p:spTree>
    <p:extLst>
      <p:ext uri="{BB962C8B-B14F-4D97-AF65-F5344CB8AC3E}">
        <p14:creationId xmlns:p14="http://schemas.microsoft.com/office/powerpoint/2010/main" val="410596880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800</TotalTime>
  <Words>808</Words>
  <Application>Microsoft Macintosh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Thème Office</vt:lpstr>
      <vt:lpstr>Job en zijn 3 vrienden deel 2</vt:lpstr>
      <vt:lpstr>PowerPoint Presentation</vt:lpstr>
      <vt:lpstr>PowerPoint Presentation</vt:lpstr>
      <vt:lpstr>PowerPoint Presentation</vt:lpstr>
      <vt:lpstr>PowerPoint Presentation</vt:lpstr>
      <vt:lpstr>Vrienden die ‘satans’ worden…</vt:lpstr>
      <vt:lpstr>PowerPoint Presentation</vt:lpstr>
      <vt:lpstr>PowerPoint Presentation</vt:lpstr>
      <vt:lpstr>PowerPoint Presentation</vt:lpstr>
      <vt:lpstr>PowerPoint Presentation</vt:lpstr>
      <vt:lpstr>“Kom naar mij, jullie die vermoeid zijn en onder lasten gebukt gaan, dan zal ik jullie rust geven.” (Mat 11:28)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Françoise</dc:creator>
  <cp:lastModifiedBy>x</cp:lastModifiedBy>
  <cp:revision>35</cp:revision>
  <dcterms:created xsi:type="dcterms:W3CDTF">2016-10-19T15:00:04Z</dcterms:created>
  <dcterms:modified xsi:type="dcterms:W3CDTF">2016-11-03T17:07:43Z</dcterms:modified>
</cp:coreProperties>
</file>